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notesSlides/notesSlide1.xml" ContentType="application/vnd.openxmlformats-officedocument.presentationml.notesSlide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3.xml" ContentType="application/vnd.openxmlformats-officedocument.them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tags/tag2.xml" ContentType="application/vnd.openxmlformats-officedocument.presentationml.tags+xml"/>
  <Override PartName="/ppt/tags/tag4.xml" ContentType="application/vnd.openxmlformats-officedocument.presentationml.tags+xml"/>
  <Override PartName="/ppt/tags/tag1.xml" ContentType="application/vnd.openxmlformats-officedocument.presentationml.tags+xml"/>
  <Override PartName="/ppt/tags/tag3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0" r:id="rId1"/>
  </p:sldMasterIdLst>
  <p:notesMasterIdLst>
    <p:notesMasterId r:id="rId9"/>
  </p:notesMasterIdLst>
  <p:handoutMasterIdLst>
    <p:handoutMasterId r:id="rId10"/>
  </p:handoutMasterIdLst>
  <p:sldIdLst>
    <p:sldId id="461" r:id="rId2"/>
    <p:sldId id="408" r:id="rId3"/>
    <p:sldId id="409" r:id="rId4"/>
    <p:sldId id="457" r:id="rId5"/>
    <p:sldId id="413" r:id="rId6"/>
    <p:sldId id="471" r:id="rId7"/>
    <p:sldId id="458" r:id="rId8"/>
  </p:sldIdLst>
  <p:sldSz cx="12192000" cy="6858000"/>
  <p:notesSz cx="7099300" cy="10234613"/>
  <p:custDataLst>
    <p:tags r:id="rId11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15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309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46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61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5774" algn="l" defTabSz="914309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2926" algn="l" defTabSz="914309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080" algn="l" defTabSz="914309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235" algn="l" defTabSz="914309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DFFF"/>
    <a:srgbClr val="B9CAFF"/>
    <a:srgbClr val="7999FF"/>
    <a:srgbClr val="0033CC"/>
    <a:srgbClr val="008000"/>
    <a:srgbClr val="FF9999"/>
    <a:srgbClr val="FF3300"/>
    <a:srgbClr val="CC00CC"/>
    <a:srgbClr val="FFCC00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1" autoAdjust="0"/>
    <p:restoredTop sz="84834" autoAdjust="0"/>
  </p:normalViewPr>
  <p:slideViewPr>
    <p:cSldViewPr>
      <p:cViewPr varScale="1">
        <p:scale>
          <a:sx n="66" d="100"/>
          <a:sy n="66" d="100"/>
        </p:scale>
        <p:origin x="65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18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1" tIns="48326" rIns="96651" bIns="48326" numCol="1" anchor="t" anchorCtr="0" compatLnSpc="1">
            <a:prstTxWarp prst="textNoShape">
              <a:avLst/>
            </a:prstTxWarp>
          </a:bodyPr>
          <a:lstStyle>
            <a:lvl1pPr defTabSz="96664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93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1" tIns="48326" rIns="96651" bIns="48326" numCol="1" anchor="t" anchorCtr="0" compatLnSpc="1">
            <a:prstTxWarp prst="textNoShape">
              <a:avLst/>
            </a:prstTxWarp>
          </a:bodyPr>
          <a:lstStyle>
            <a:lvl1pPr algn="r" defTabSz="96664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93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1" tIns="48326" rIns="96651" bIns="48326" numCol="1" anchor="b" anchorCtr="0" compatLnSpc="1">
            <a:prstTxWarp prst="textNoShape">
              <a:avLst/>
            </a:prstTxWarp>
          </a:bodyPr>
          <a:lstStyle>
            <a:lvl1pPr defTabSz="96664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93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1" tIns="48326" rIns="96651" bIns="48326" numCol="1" anchor="b" anchorCtr="0" compatLnSpc="1">
            <a:prstTxWarp prst="textNoShape">
              <a:avLst/>
            </a:prstTxWarp>
          </a:bodyPr>
          <a:lstStyle>
            <a:lvl1pPr algn="r" defTabSz="96664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fld id="{0A33D1F6-2909-4169-88BB-8150912129F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7832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280" units="cm"/>
          <inkml:channel name="Y" type="integer" max="720" units="cm"/>
          <inkml:channel name="T" type="integer" max="2.14748E9" units="dev"/>
        </inkml:traceFormat>
        <inkml:channelProperties>
          <inkml:channelProperty channel="X" name="resolution" value="43.53741" units="1/cm"/>
          <inkml:channelProperty channel="Y" name="resolution" value="43.63636" units="1/cm"/>
          <inkml:channelProperty channel="T" name="resolution" value="1" units="1/dev"/>
        </inkml:channelProperties>
      </inkml:inkSource>
      <inkml:timestamp xml:id="ts0" timeString="2020-10-13T03:09:11.08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206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act:action type="add" startTime="5879">
    <iact:property name="dataType"/>
    <iact:actionData xml:id="d0">
      <inkml:trace xmlns:inkml="http://www.w3.org/2003/InkML" xml:id="stk0" contextRef="#ctx0" brushRef="#br0">8420 9830 0,'-39'0'58,"-37"0"-48,0 0 0,38 0-3,-38 0 8,0 0-6,-1 0-1,39 0 0,-76 0 0,38 0 1,-38 0-1,75 0 0,-37 0-1,38 0 8,0 0-7,-38 0 1,38 0-1,0 0 0,0 0 1,-39 0-1,39 0 43,0 0-32,38 76-3,-38-37 1,38-1-11,0 38 1,0 0 0,0 0 2,0 39-2,0-1 0,0 0-1,0 0 1,0-37 4,0 37-7,0 38 6,0-75-4,0 37 2,0 0 0,0 0 0,0-75 0,0 37 0,0 0 0,0 38 1,0 1-2,38-39 1,-38-38 0,0 0 0,0 0 0,0 0 1,0 0-2,0 0 1,0 0 16,0 1 0,38-39 33,-38 38-40,38-38-11,1 0 2,37 38-2,0 0 2,38-38-1,0 38-1,-37-38 3,-39 0-5,76 38 4,-38-38 0,0 0 1,39 0-2,-77 0 1,38 0 0,0 0 0,38 0 1,39 0-2,-39 0 1,77 0 4,-153 0-8,76 0 4,-38 0 4,-38 0-8,38 0 4,-37 0 3,-1 0-5,38 0 1,-38 0 5,0 0-3,0 0-6,0 0 16,0 0-14,0 0 11,-38-38 113,0-38-111,0-39-13,0 77 0,0-76 2,0 38 1,0-38-1,0-1 3,0 39-3,0 0-3,0 0 5,0 38 3,0-39-9,0 39 5,0-38 0,0 38 1,0 0 6,0 0-7,0 0 0,0 0 0,0-39 8,0 1-8,0 0 0,0 0 8,0 38-5,0-39-6,0 39 6,0-76-6,0 38 3,0 0 0,0 38 4,0-1-8,0-37 9,0 38-7,0 0 3,0-38-5,0 38 12,0 0-8,0 0 8,0-1 0,0 1 57,-38 38-62,0-38-2,0 38 10,0-38-11,-38 38 1,-38-38 5,37 38-12,-37 0 6,38 0 1,-38 0-2,37 0 0,-37 0 1,38 0 0,-38 0 0,76 0 0,-39 0 0,39 0 8,-38 0-5,38 0-6,0 0 35,0 0-17</inkml:trace>
    </iact:actionData>
  </iact:action>
  <iact:action type="add" startTime="9573">
    <iact:property name="dataType"/>
    <iact:actionData xml:id="d1">
      <inkml:trace xmlns:inkml="http://www.w3.org/2003/InkML" xml:id="stk1" contextRef="#ctx0" brushRef="#br1">23658 3963 0,'38'0'55,"-38"76"-42,38 76-1,-38-37-3,38-1 0,0 38-1,0 1 1,-38-77-6,38 38 2,-38 1 1,0-1 1,0 0-1,0 1 5,38-1-5,-38 0 1,0-38 3,0-38-4,0 39 6,0-39-6,0 0 0,0 0 10,0 0 0,38-38 64,1-76-70,-1-38 2,-38-1 2,0-37-5,0-153 5,0 38 0,0 191-7,0-38 1,38 38-1,-38-1 0,38-37-2,-38 76 1,0-38 1,38 38 1,-38-38 1,0 37-2,0-37 1,38 0 0,-38 38 8,0 0-8,0-38 3,0 38-6,0-1 11,0 1-8,0 0 2,0 0 28,0 0 82,38 38-103,38 0-6,153-38 2,-153 38-8,38 0 2,1 0 1,-1 0 1,0 0-4,0 0 1,39 0 3,-39 0-3,39 0 2,-39 0 0,0 0 1,77 0-1,-1 0 1,-38 0-2,1 0 1,75 0 1,-113 0-3,-39 0 2,0 0 0,-38 0 33,-38 114-7,0 115-23,-38-77 0,-76 115-5,38-115 5,-1 115 0,-75 114 0,114-190 0,38-1 1,-38 191-6,0-190 4,38-77-4,0 0 1,0-38 0,0-38 0,0 39 4,0-1-8,0-38 5,0 0 0,-38-38 12,38 38-16,0 0 17,-38-38-14,38 38-3,-39-38 4,-75 38 16,38-38-14,-38 0-4,-1 0 2,-37 0 0,38 0 1,-1-38 0,1 38-2,38 0 0,0 0 4,38 0-6,0 0 6,-1 0-6,1 0 4,0 0-2,0 0 1,0 0 0,0 0 1,0 0-2,-38-38 1,38 38 8,0 0-5,-39-38-6,1 38 3,0-38 8,0 38-8,38-38 0,0 0 8,-1 38 0,1 0 0,0-38-8,0 0 0,-38 0 0,0-39 0,0 77 3,38-38-6,38 0 3,-39 38 4,39-38 8,-38 38 29,38-38-26,-38 0-13,38-38-1,-38 38 1,0-39 0,38 1-6,0 0 4,0 0-1,0 0-1,0 37 2,0-37 0,0-38 2,0 38-3,38 0 0,-38-1 1,0 1 1,0-38-1,38-39 1,0-75-3,-38 114 7,0-1-8,0 1 1,0 0 3,0 37-2,0 39 2,0 0 0,0 0-3,0-38 2,0 38 0,0 0 0,0-38 1,-38-1 0,38 39-3</inkml:trace>
    </iact:actionData>
  </iact:action>
  <iact:action type="add" startTime="17398">
    <iact:property name="dataType"/>
    <iact:actionData xml:id="d2">
      <inkml:trace xmlns:inkml="http://www.w3.org/2003/InkML" xml:id="stk2" contextRef="#ctx0" brushRef="#br2">8610 11126 0,'38'0'117,"38"0"-92,1 0-15,37 0 0,-38 0-2,-38 0 0,38 0 1,0 38-1,1-38 0,-39 0 2,38 0-4,0 0 0,38 0 2,-37 38-3,-1-38 2,0 0 1,0 0 0,-38 0 1,38 0 0,1 0-3,-39 0 2,0 0 0,38 38 1,0-38-2,0 0 1,39 0 1,-39 0-1,-38 0-1,76 0 1,-38 0 0,1 0 1,75 0 0,-76 0-3,39 0 2,-1 0 1,-38 0 0,38 0-3,-38 0 2,39 0 0,-1 0 1,0 0-2,1 0 1,-1 0 0,0 0 1,-76 0-2,38 0 1,-37 0 1,75 0-1,-76 0 2,38-38-4,0 38 2,39-38-1,-39 38 2,0 0 2,0-38-5,0 0 0,-38 38 2,39-39 1,-1 1 2,0 38-7,38-38 4,-37 0 0,-1 38 0,0-38 1,0 0 0,0 0 5,-38 38-6,39-38 0,-39 0 0,0 0 0,38-1 0,0 1 0,38 0 0,-75 38 0,37-38 0,0 0 0,0 0 8,-38 38-8,38-38 0,-38 38 0,39-38 4,-1 0-8,0 0 4,0-1 0,-38 39 0,39-38 0,-39 0 3,38-38-6,0 76 3,0-76 0,0 76 0,39-38 0,-39 0 0,0 0 0,0-1 0,0 1 0,-37 38 0,-1-38 0,38 0 0,0 0 0,0 38 0,0 0 3,1-38-6,-1 38 3,-38-38 4,38 38-8,0-38 4,0 38 0,1-38 0,37 38 0,-38-38 5,38-1-10,-37 1 5,37 38 3,-38-38-6,38 0 3,-37 0 0,37 0 0,-38 38 0,38-38 4,-38 0-8,-37 38 7,37-38-6,0 0 6,0 38-6,0-39 3,1 1 0,-1 38 0,-38-38 0,76 38 4,-76-38-4,38 0-4,-38 38 4,1 0 0,-1-38 0,38 0 0,-38 38 3,38-38-6,-38 0 3,0 0 8,0 38-5,1-39-6,-1 39 3,0 0 33,-38-38-27,38 38 0,0-38 11,0 38-18,-38-38 1,38 0 3,0 38 9,0 0 24,0 0-20,0 0 73,1 0 287,-1 0-317,0 38-53,-38 0 1,0 0-3,38-38 2,0 38-4,0 39 0,0-39 0,0 0-1,0 0-3,-38 0 3,38 0-2,1-38 1,-39 76 0,0-38 0,76 39 2,-38-39-4,0 0 3,0 0-2,-38 0 2,76 38-2,-38-76 2,0 38-2,-38 0 1,38 39 0,39-39 0,-39 38 4,38 0-6,0 0 0,0 1 2,-38-39 2,1-38-4,-1 0 2,-38 38 1,38-38-2,0 38 9,0 38 0,0-38-8,38 0 0,-38 38 4,0 1-3,39-1-2,-39 0-3,0 0 8,0 0-8,0 1 8,38-1-8,-38 0 8,0 0-8,39 0 4,-39 1 8,0-39-8,0 0 0,-38 0 0,38 0 0,-38 0 0,38 0 4,-38 0-8,38-38 8,38 77-8,-38-39 4,-38 0 0,0 38 0,38 0 0,1-76 0,-1 76 0,0 1 0,0-1 0,38 38 0,-38-38 0,38 0 0,-38 1 0,1-1 0,-1-38 0,0 0 0,-38 0 0,38 0 0,-38 0 0,38 0 0,-38 1 0,38-39 0,-38 38 4,38 0-8,-38 0 12,38 0-8,0 0 0,0 0 0,0-38 0,1 38 0,-39 0 0,38-38 0,0 38 4,0 1-8,0-39 12,-38 38-8,38 0 8,38-38-3,-38 38-10,0 0 13,-38-76 627,0-76-637,39-39 6,-1 39 3,-38 76-2,0-77-7,0 77 3,38-38-1,-38-38 1,0 38-4,0-1 1,38-37 0,-38 76 0,0-38 10,0 38-8,0 0 3,0 0-6,0-1 3,0 1 4,0-38-8,0 0 8,0 38-8,0-38 4,38-1 0,-38 39 0,0-38 0,0 38 0,0-38 3,0 0-6,0-1 3,38-37 0,-38 38 0,0 38 0,0-38 0,38-1 0,-38 1 3,0 0-6,38 0 3,-38 38 8,38-38-8,-38 37 8,38 1 0,-38 0-4,0 0-3,0 0 2,38 0 1,-38 0 16,0 0-11,39 38-7,-39-38 0,38 0 25,0 38-11,-38-39 16,38 39 81,-38-38 343,0-76-453,0 0 2,0-1-5,0 1 1,0-38 0,0-1 0,0 1 0,0-77-1,0 1-5,0 37 5,0-37-2,0-1-1,0 77 2,0-77-1,0 115 2,0-77 0,0 77 2,0-38-4,-38-39 2,38 39 0,0 37 0,0 1 1,0 0-2,0-1 1,0 39 1,0-38-2,0 0 1,0-1 1,-38 39-2,38-38 5,0 76-7,0-38 2,0-1 2,0 1-2,0 0 1,0 0 0,38 0 8,-38 37-5,0 1-6,38 0 3,0 0 0,0 0 0,-38-38 0,38 38 5,-38 0-2,0 0 1,38 38-8,0-39 12,0 1 0,1 38-8,-1 0 8,0 0-7,0 0 0,0-38 0,0 38-1,0 0 13,38 0-5,0 0-7,39 0-1,-77 0 1,38 0 0,-38 0 0,0 0-2,0 0 14</inkml:trace>
    </iact:actionData>
  </iact:action>
  <iact:action type="add" startTime="42325">
    <iact:property name="dataType"/>
    <iact:actionData xml:id="d3">
      <inkml:trace xmlns:inkml="http://www.w3.org/2003/InkML" xml:id="stk3" contextRef="#ctx0" brushRef="#br2">8458 11164 0,'38'0'287,"38"0"-275,-38-38 0,38 0-4,-38-1 8,115-37-6,-77 38-2,38 0 0,-38 0-1,39-38-1,-1 38-1,76-39 2,-75 1-1,-1 38 1,-38 0 0,38 0 2,-37 0-2,75 0 1,-76-38 4,115 37-7,-115 1 2,-38 0 1,38 0 1,-38 38-1,38-38-1,-37 0 1,-1 38 1,38-38-2,38 0 1,-38 0 1,1 0-2,-1 38 1,0-39 2,0 39-2,-76-38-2,38 38 6,0 0-8,38 0 4,-37-38 0,37 0 8,-38 0-8,38 0 0,0 0 0,-38 0 0,39 0 0,-39 38 0,38-38 0,-38 38 0,0-39 4,0 39 8,-38-38-12,38 38 0,0 0 0,0-38 0,0 38 0,1 0 8,-1 0-8,-38-38 0,38 38 4,-38-38 25,38 38 176,0 0 175,0 0-381,0 0 7,0 0 13,0 0-18,39-38 10,-1 38-15,-38-38 4,76 38 2,-38 0-2,0 0 1,1 0 0,-1-38 2,38 38-7,0-38 3,1 38-2,-1-38 2,0-1 2,1 39-2,-39-38 1,0 38 4,0-38-8,-38 0 4,38 38 1,39-38-2,-1 38 1,0 0 4,1 0-7,-39 0 2,38 0 3,-38 0-4,39 0 5,37 0-5,-38 0 3,39 0-3,-1 0 3,38 0 0,-37 0-3,-1 0 2,-76 0 4,39 0-7,-1 0 2,-38 0 2,-38 0-2,77 0 1,-39 0 1,76 0 3,-76 0-9,39 0 5,-1 0 1,-38 0-2,76 0 1,-75 0 1,-1 38 0,0 0 0,38-38-3,-76 0 4,0 0-4,39 0 2,-1 0-1,0 0 3,-38 0-2,76 0-2,-37 0 3,-39 0-2,38 0 2,38 38-2,0-38 1,-37 0 6,-39 0-12,76 0 10,-38 0-8,-38 0 4,0 0 1,1 0-2,-1 0 1,38 0 1,-38 0-2,0 0 5,38 0-8,38-38 4,-37 38 1,-1-38-1,-38 38 3,0 0-7,0 0 37,0 0 31,0 0 0,0 0 33,1 0 606,37 76-692,0 1-8,38 75 3,153 115 0,-115-153-4,191 153 0,-267-191 0,0 0 0,1 0 1,75 77-1,-38-77 0,-37 0 0,-1 38-1,38 1-2,0-39 0,-38 0-1,39 0 0,-39 0 1,0 1-1,0-1 2,1 0-1,-1 0 0,0 0 1,0 1-2,0-1 6,39 0-8,-39 0 4,-38 0 1,0-76-2,0 39 1,0-1 2,-38 38-4,0-38 2,38-38 1,0 76 0,0-38-3,-38 0 3,39 0-1,-1 39 7,-38-39 1,0 0-4,38-38-8,0 0 24,-38 38-24,38 0 12,0 0-8,-38 0 0,0 0 8,38 0 0,0 1 0,0-1 39,0-76 35,39-77-73,-39 39-12,0-76 6,0-39 0,0-76-1,0 153-2,-38 0 2,38 0-1,-38 37 0,0 1 0,0-38-1,0 38-3,38 38 0,-38-1 1,0-37 1,0 0 1,0 38-3,0-38 11,0 38-8,0 0 3,38-1 2,-38 1-5,0 0 0,0-38 3,38 38 2,-38 0-5,0 0 3,0 0 2,0 0-5,0-1 0,0-37 0,39 38 16,-39 0-8,0 0 2,38 38-3,-38-38-8,0 0 282,38-38-281,0-39 4,0 1 3,-38 38-4,76-191-2,-38 77 2,-38 37-3,38 1 2,0-1 0,39-266-1,37 191 1,-114-1 0,38 77-1,0-229 1,0 190-1,-38 39 1,0-1-1,38 1-4,-38 38 1,0-1-1,0 1 3,0 0-1,0-1-1,0 1 2,0 38 0,0-38 1,38 37-2,-38-37 2,0 38-2,0-38 1,38 37 1,1 39-2,-39-38 2,38 0-2,-38 0 1,38 38 0,-38 0 2,38-1-4,-38 1 2,0 0 0,0 0 0,38 38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280" units="cm"/>
          <inkml:channel name="Y" type="integer" max="720" units="cm"/>
          <inkml:channel name="T" type="integer" max="2.14748E9" units="dev"/>
        </inkml:traceFormat>
        <inkml:channelProperties>
          <inkml:channelProperty channel="X" name="resolution" value="43.53741" units="1/cm"/>
          <inkml:channelProperty channel="Y" name="resolution" value="43.63636" units="1/cm"/>
          <inkml:channelProperty channel="T" name="resolution" value="1" units="1/dev"/>
        </inkml:channelProperties>
      </inkml:inkSource>
      <inkml:timestamp xml:id="ts0" timeString="2020-10-13T03:09:11.08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5" units="cm"/>
      <inkml:brushProperty name="height" value="0.055" units="cm"/>
    </inkml:brush>
    <inkml:brush xml:id="br2">
      <inkml:brushProperty name="width" value="0.05292" units="cm"/>
      <inkml:brushProperty name="height" value="0.05292" units="cm"/>
      <inkml:brushProperty name="color" value="#C00000"/>
    </inkml:brush>
    <inkml:brush xml:id="br3">
      <inkml:brushProperty name="width" value="0.05292" units="cm"/>
      <inkml:brushProperty name="height" value="0.05292" units="cm"/>
    </inkml:brush>
  </inkml:definitions>
  <iact:action type="add" startTime="46309">
    <iact:property name="dataType"/>
    <iact:actionData xml:id="d0">
      <inkml:trace xmlns:inkml="http://www.w3.org/2003/InkML" xml:id="stk0" contextRef="#ctx0" brushRef="#br0">13258 7011 0,'38'0'77,"0"0"-64,38-76-2,38 38-6,1-1 3,75-37-2,-38 0 6,1 38-6,-39 0-2,0-38 5,1 38-1,-39-1 0,0 1 0,0 0 0,-76 0-1,76 38 1,1-38-1,-1 38 2,0-38 0,-38 38-3,0 0 4,0 0-4,39-38 2,-1 38 0,-38 0 0,38 0 2,-38-38-4,0 38 2,0 0 0,0 0 8,0-38 1,1 38 14</inkml:trace>
    </iact:actionData>
  </iact:action>
  <iact:action type="add" startTime="47605">
    <iact:property name="dataType"/>
    <iact:actionData xml:id="d1">
      <inkml:trace xmlns:inkml="http://www.w3.org/2003/InkML" xml:id="stk1" contextRef="#ctx0" brushRef="#br0">13905 6973 0,'0'38'42,"38"0"-32,115 0 0,-39 0-4,-38 0 4,39 0 0,-1-38 0,0 0-5,-76 0-2,76 0 6,1 0-1,-39 0 0,0 0-2,38 0 0,-37 0 3,75-38-4,-38 0 5,-38 0-1,39 38-2,-1-38 1,-38 38 1,39 0-4,-39-38 4,0 38 1,-38 0-5,76 0 5,-38 0-2,39-38-2,-39 38 3,0 0 1,0-38-5,39 0 5,-39-1-1,38 39-3,0-38 2,-37 0 0,37 0 0,-38 0 1,0 0-1,0 0-2,39 0 2,-39 0 2,-38 0-4,38-39 5,0 39-6,1 0 3,37 0 1,-38 38-2,-38-38 1,0 0 0,0 38 3,39-38 2,-1-38-5,0 37 0,0-37 3,0 0-6,0 38 3,-37 0 0,-39 0 0,0 0 8,38 38-8,0 0 49</inkml:trace>
    </iact:actionData>
  </iact:action>
  <iact:action type="add" startTime="49205">
    <iact:property name="dataType"/>
    <iact:actionData xml:id="d2">
      <inkml:trace xmlns:inkml="http://www.w3.org/2003/InkML" xml:id="stk2" contextRef="#ctx0" brushRef="#br0">13753 7278 0,'38'0'30,"38"0"-17,-76 38-3,76-38-6,-38 38 3,39-38 3,-77 38-4,76-38 1,0 0 0,-38 0 3,0 0-2,38 38-2,1-38 4,37 0-3,-38 38-1,38-38 6,-37 0-6,-39 0 1,38 0 4,0 0-3,38 0-1,1 0 2,-39 0-4,0 0 7,-38 0-4,38 0-4,39 0 4,-39 0-1,0 0 3,0 0-4,0 0 10,-38 0-8,1 0 0,-1 0 0,76 0 0,-38 0 2,0 0-4,0 0 3,-37 0 6,-1 0 90,-76 0 309,-115 38-402,77-38-8,0 38 7,-38 0-1,75-38-1,-37 0-2,0 38 0,0-38 0,38 0 0,-38 39 4,-1-39-5,39 0 1,0 0 2,0 38-3,0-38 4,0 0-4,-38 38 3,76 0 0,-76 0-3,37-38 2,1 38 0,0-38 0,0 38 40</inkml:trace>
    </iact:actionData>
  </iact:action>
  <iact:action type="add" startTime="56630">
    <iact:property name="dataType"/>
    <iact:actionData xml:id="d3">
      <inkml:trace xmlns:inkml="http://www.w3.org/2003/InkML" xml:id="stk3" contextRef="#ctx0" brushRef="#br0">13334 10249 0,'0'0'9,"0"-38"11,38 38 6,38-38-12,0 0-6,1 0-1,37 38 3,0-38-1,38 38-2,-75 0 1,37 0-2,-76 0 2,0 0 9,0 0-10,0 38 9,0 0-8,-38 0 8,0 0 0,39-38-7,-39 76 1,0-37-2,0 37 5,0-38-5,-39 0 0,39 0 0,-38-38 2,0 0 4,0 38-6,0 0 2,0-38-3,-38 0 3,38 0-4,38 38 2,0 0 64,190 77-59,-37-39-2,37 0-6,-76-38 7,1 0-2,-77-38 3,-38 38 67,0 1-67,-38-39-4,-1 38 0,-75-38-4,76 0 4,-38 38 1,-153-38-1,77 0 1,-191-38-2,267 38 0,38-38-2,0 38 5,0 0 9</inkml:trace>
    </iact:actionData>
  </iact:action>
  <iact:action type="add" startTime="62821">
    <iact:property name="dataType"/>
    <iact:actionData xml:id="d4">
      <inkml:trace xmlns:inkml="http://www.w3.org/2003/InkML" xml:id="stk4" contextRef="#ctx0" brushRef="#br0">17601 10592 0,'0'38'118,"0"0"-102,0 1-4,38-39 200,0 0-196,0 0 5,0 0 30,0 0-11,0 0 16,0 0-8,-38-39-25,0-37-15,0 38 8,0 0-7,-38 0 9,-38 0-4,38 38-7,38-38 1,-38 38 1,0 0-2,0 0 18,-1 0-9,-37 0 8,38 38-14,0 0 0,0 38-2,38-38-2,-38-38 4,0 0-7,38 38 7,38 0 69,38-38-66,-38 39-1,0-39-8,0 0 4,0 0 4,1 0 26,-1 0 36,0 38-63,-38 0 0,38-38 12,-38 38-15,0 0-1,38 0 0,-38 0 0,0 0-1,0 0 4,0 39-6,0-39 6,38 0-2,-38 38-1,0-38 0,0 0 4,0 0-6,0 0 3,0 0 1,0 1-2,0-1 9,-38 0 2,-38-38-12,38 38 2,0-38 0,-77 0 0,39 0 0,0-38 0,0 0 0,-1 0 0,1-39 0,38 39 3,0 0-6,0 38 13,38-38-12,-38 0 2,0 0 8,38 0-7,-38 38-2,38-38 18</inkml:trace>
    </iact:actionData>
  </iact:action>
  <iact:action type="add" startTime="66509">
    <iact:property name="dataType"/>
    <iact:actionData xml:id="d5">
      <inkml:trace xmlns:inkml="http://www.w3.org/2003/InkML" xml:id="stk5" contextRef="#ctx0" brushRef="#br0">21943 10097 0,'38'0'111,"77"-38"-102,-39-38 2,0-1-4,0 1 1,-38 38 0,1 0-3,-1 0 3,-38 0-1,38 38 1,-38 114 129,0-38-125,0-38-4,0 1-1,0 37 0,0-38-1,0 0 1,0 0 17,0 0 8,0 0-7,0 0 14</inkml:trace>
    </iact:actionData>
  </iact:action>
  <iact:action type="remove" startTime="87894">
    <iact:property name="style" value="instant"/>
    <iact:actionData xml:id="d6" ref="#d3"/>
  </iact:action>
  <iact:action type="remove" startTime="88477">
    <iact:property name="style" value="instant"/>
    <iact:actionData xml:id="d7" ref="#d4"/>
  </iact:action>
  <iact:action type="remove" startTime="88755">
    <iact:property name="style" value="instant"/>
    <iact:actionData xml:id="d8" ref="#d5"/>
  </iact:action>
  <iact:action type="remove" startTime="89179">
    <iact:property name="style" value="instant"/>
    <iact:actionData xml:id="d9" ref="#d1"/>
  </iact:action>
  <iact:action type="remove" startTime="89195">
    <iact:property name="style" value="instant"/>
    <iact:actionData xml:id="d10" ref="#d0"/>
  </iact:action>
  <iact:action type="remove" startTime="89583">
    <iact:property name="style" value="instant"/>
    <iact:actionData xml:id="d11" ref="#d2"/>
  </iact:action>
  <iact:action type="add" startTime="87797">
    <iact:property name="dataType" value="strokeEraser"/>
    <iact:actionData xml:id="d12">
      <inkml:trace xmlns:inkml="http://www.w3.org/2003/InkML" xml:id="stk6" contextRef="#ctx0" brushRef="#br1">22514 16535 0,'0'-38'57,"0"-76"-49,-38 76-2,-38-114 4,0 75-2,-38 1 0,-115-38 4,38-39-4,-37 77 7,-382-190-11,229 151 2,77 77 2,151 0 0,-75 38 0,113 0 0,39-38 0,38 38 0,38-38 33,0 0-33,0-38 7,0 37-11,38 39 5,0 0 10,39 0 61,380 0-69,38 0-1,-76 0 1,419 0 1,-533 0-4,0 0-2,-1 39 4,-37-39-4,-77 38 3,-37-38-4,-77 0 3,-38 0 0,0 0 0,0 0 8,-76 38 8,0-38-11,-114 76-6,-77 76 0,153-75 0,0 37 1,76-38 3,-38 38-8,38-37 10,38 37-10,0-76 7,38 0-2,0 38 0,39-38 1,-39-38-1,0 38 0,38-38-3,1 0 3,-1 0 0,0-38 1,0-76 0,77-38 2,-115 75-6,0 39 2,39-76 0,-39 76 1,-38 0 0,38 38 0,-38-38 0,38-38 0,153 37 0,76-37 0,76 38 0,-39 0 0,-113-38 0,-115 38 0,-38 0 0,-37 38 8,-39-38 0,-39 38-8,-227 0 0,-77 0 0,38 0 0,115 114 0,114-114 0,76 38 0,0 0 0,38 76 0,304 115 0,230-115 0,114-38 0,228-114 0,-76-152 0,-38-153 0,267-114 3,-458 114-4,-152-76 3,-190 152-6,-153 115 4,-76-1 0,-38 115 0,0 0 24,-228 76-19,-39 153-6,0 75 1,191 1-1,0-115 0,76-75 4,0 37-8,38-38 6,0 0-2,0-76 1,-114 77 32,-152 75-23,-115-38-13,-38 1 6,-191-77-4,39 76 1,114 0-1,229-38 4,75 39-4,77 75 0,343 496 2,1257 724 0,724 76 0,533-191 0,228-228 0,-1218-686 0,-1258-343 0,-457-38 0,-114-38 0,-38-153 0,-457-418 0,-457-344 0,-153-75 0,-533-306 0,-534-114 0,-418-190 0,-496 114 0,115 190 0,1066 687 3,1067 418-3,381 153-1,343 76 5,-115-76 47,-190-115-49,-191-37-1,-228-39 1,-190-114 1,-534 152-1,952 229-2,153 0-3,267 0 5,75 0-2,77 0-2,153 38 10,494 1-8,382 37 0,494-76 0,-189 0 0,-535 0 0,-227-38 0,-420 0 0,-228 114 41,-77 229-40,1-115 0,-77 191 1,-76-38 1,153-153-2,-77 115-3,1-38 0,75-77-1,191-113 4,0-1-4,114 0 4,534 0 1,228-76 1,153 0-4,37-114 6,-418-115-6,-191-75-2,-266 151 1,-153 77 0,-38 38 3,0 0-4,-38 0 4,-229 0 1,-114-39-1,-38 77-5,-114 77 5,37 151 1,77 77-2,115 0-3,37-39 5,38 1-1,191-38-3,0-115 2,76-38-1,191 77 1,76-153 0,-115 0 0,-38 0 0,-113-38 0,-39-1 8,-115 39 9,-113 0-14,-39 0-1,38 0-2,153 0-2,38 39 0,76-1 8,419-38-5,153 0 1,114-77-1,-153-189-5,-114 37 7,-190 39-2,-191-1-5,-38 39 4,-38 37 0,0 1 0,-38 38 0,-38 0 0,38 38 0,-153-39 0,-228 77 0,-152 0 0,-1 0 0,77 115 0,152 75 0,267-152 0,76 0 8,38-38-8,419 39 0,191-116 0,-77-151 0,-113-39 0,-192 115 0,-190-39 0,-76 153 0,0 0 8,-38 38-8,-152-114 0,-1 114 0,-75-38 0,113 38 0,1 76-1,76-76 2,38 38-1,38 0 0</inkml:trace>
    </iact:actionData>
  </iact:action>
  <iact:action type="add" startTime="130038">
    <iact:property name="dataType"/>
    <iact:actionData xml:id="d13">
      <inkml:trace xmlns:inkml="http://www.w3.org/2003/InkML" xml:id="stk7" contextRef="#ctx0" brushRef="#br2">12610 10897 0,'-38'0'105,"0"0"-63,0 0-29,0 0-10,0 0 10,-1 38-8,1-38 5,0 0-2,38 38-2,-38-38 10,0 0-8,0 0 0,0 0 0,0 0 32,38 38-23,0 0 14,0 1-27,-38-1 7,38 0-1,0 0 2,0 0-8,0 0 8,0 38-7,0 0 1,0 1 4,0-1-3,0 0 1,0-38 7,0 0 1,0 0-8,38-38 0,0 0 8,-38 38 0,38-38-8,0 0 3,0 39 2,0-39 6,0 0-14,0 0 3,1 0 0,-1 0 0,38-39 0,0 1 2,0 0-4,-38 38 4,0 0-4,1-38 4,-39 0 32,0 0-36,0-38 1,0 38 0,0-77 3,0 39-2,0 0 0,0 38-2,0 0 4,0 0-3,0-39 0,0 39 2,0 0 6,0 0-7,0 0 0,0 0 0,-39 38 2,1-38-4,0 0 2,38 0 0,-38 0 0,0 38 0,0 0 1,-76 0-2,114-39 3,-115 39-4,77 0 4,0-38-4</inkml:trace>
    </iact:actionData>
  </iact:action>
  <iact:action type="add" startTime="131711">
    <iact:property name="dataType"/>
    <iact:actionData xml:id="d14">
      <inkml:trace xmlns:inkml="http://www.w3.org/2003/InkML" xml:id="stk8" contextRef="#ctx0" brushRef="#br2">20001 10592 0,'-39'0'5,"1"0"14,0 0-11,0 0-1,0 0 6,0 38 0,0 0-5,0-38 0,0 0 5,38 39-6,-38-39 0,38 38 2,-39-38-2,39 38 1,0 0 8,-38-38-8,38 38 8,0 0-7,0 0 0,0 0 0,0 0 4,0 0-4,0 1 2,0-1-5,38 0 8,-38 0-6,39 38 0,-1-76 2,-38 38-4,38 0 2,-38 0 0,38 0 10,0-38-4,0 39 2,0-39-7,-38 38 0,38-38 5,0 38-5,0-38 7,1 0 15,-1 0-23,0 0 0,38 0 0,-76-38 0,38-39 0,0 39 0,0 0 0,0-38 0,0 0 0,-38 0 2,38 38-4,-38-1 2,0 1 0,0 0 0,0 0 0,0 0 8,0 0-8,-38 0 0,0-38 0,-38 38 0,0-39 0,-153 1 0,77 0 0,-115-38 0,39 37 0,113 39 0,77 38 0,0 0 0</inkml:trace>
    </iact:actionData>
  </iact:action>
  <iact:action type="add" startTime="133485">
    <iact:property name="dataType"/>
    <iact:actionData xml:id="d15">
      <inkml:trace xmlns:inkml="http://www.w3.org/2003/InkML" xml:id="stk9" contextRef="#ctx0" brushRef="#br2">25258 12078 0,'-38'0'64,"-1"0"-50,-37 0-5,38 0-2,-38 0 1,38 0 1,-38 0-2,0 0 1,37 0 0,1 0 10,0 0 17,0 0-23,-38 0-9,76 38 18,-38 0 34,38 39-47,0-1 0,0-38 3,0 38-4,0 0 1,38 0-2,0 1 2,-38-39 2,0 0-4,0 0 2,38 0 2,-38 0 4,38-38-6,-38 38 8,38-38 2,39 38-4,-39 0-6,38 1 0,0-1 2,38-38-4,-38 38 2,-37-38 0,37 0 0,-38 0 10,38 0-12,-38 0 2,0 0 0,38-38 8,-37 38-8,-1-38 0,-38-1 0,38 1 0,0 0 8,-38 0-6,38-38-4,-38 38 2,0-38 1,0-77-2,0 77 1,-38-38 1,-38-1-2,-1 39 1,-113-114 0,76 114 2,-39 37-4,77 1 4,-76 38-4,37 0 2,1 0 0,0 0 0,38 0 0</inkml:trace>
    </iact:actionData>
  </iact:action>
  <iact:action type="remove" startTime="145869">
    <iact:property name="style" value="instant"/>
    <iact:actionData xml:id="d16" ref="#d13"/>
  </iact:action>
  <iact:action type="remove" startTime="146381">
    <iact:property name="style" value="instant"/>
    <iact:actionData xml:id="d17" ref="#d14"/>
  </iact:action>
  <iact:action type="remove" startTime="146877">
    <iact:property name="style" value="instant"/>
    <iact:actionData xml:id="d18" ref="#d15"/>
  </iact:action>
  <iact:action type="add" startTime="145876">
    <iact:property name="dataType" value="strokeEraser"/>
    <iact:actionData xml:id="d19">
      <inkml:trace xmlns:inkml="http://www.w3.org/2003/InkML" xml:id="stk10" contextRef="#ctx0" brushRef="#br1">20190 15545 0,'-38'0'25,"-76"0"-12,0 38-9,0 38 6,75-38 2,1-38-8,38 38 6,77-38 56,113 0-57,77-38 1,-115-76-1,0 76 4,-75 0-9,-39 0-1,-153 76 52,-75 152-45,114-75-1,38-39 0,0 0-3,-1-38 3,1 38-1,0 0-4,0 1 5,38-39 1,0 0 0,0 0-5,191 0 9,380-76-4,153-76 0,-153-77-6,-190 39 6,-152 76-1,-191 37 0,-38 1-5,38 38 7,0 0 52,495 38-52,458 115-1,1218-153 4,-1332 0-6,-115-38-1,-153-77 9,-266 1-14,-191 38 4,-75 0 2,-77 38 5,38 0-6,-115 38 34,-75 76-31,-77 76 0,115 39 1,0-77-1,76 0-3,0-38-1,38-37 1,0-1-1,0 0 6,-76-38 37,37 0-38,-75-38 0,-38-39 0,-39 1-7,-113-152 1,-230-115 3,-75-153 0,-115 39-1,267 114-1,304 229 2,420 114 16,838 381-16,419 343 0,-267-76 0,-495-305 0,-305-115 0,-191-75 1,-151-39-2,-77-76 1,-38 38 0,0-38 0,-38 77 1,-77-1-2,-37-38 1,152 0 0,38 0 16,381-37-16,0-39 1,-152 0 2,-39 0-6,-75-39 3,-115 39 0,38-38-1,-38 38 1,0 0 0,0 0 0,1 0 8,-1 0 0,-38-38 8,38 38 0,-38-38-16,38 38 0,-38-38 0,38 38 0,-38 114 25,0-76-23,0 77-1,-38-39-4,38-38 5,0 0 2,-38-38 29,-229-305-32,115 77 3,37-39-8,39 153 3,38 38 1,38 37 8,-38 382 25,38-114-31,0 76-1,0-153 0,0-114 1,38-38-1,-38 38 8,0-152 22,-38 76-24,0-38-12,0 76 13</inkml:trace>
    </iact:actionData>
  </iact:action>
  <iact:action type="add" startTime="160782">
    <iact:property name="dataType"/>
    <iact:actionData xml:id="d20">
      <inkml:trace xmlns:inkml="http://www.w3.org/2003/InkML" xml:id="stk11" contextRef="#ctx0" brushRef="#br0">10515 12154 0,'-38'0'166,"0"0"-142,0 0-11,-1 0-2,1 0 1,0 0 8,0 0-9,0 0 0,0 0 0,0 0 27,0 0-14,0 0 9,38 38 6,-38-38-22,38 39-4,0-1-7,0 0 8,-39-38 0,39 38 11,0 0-10,0 0-7,0 0 1,0 0 39,0 0-44,0 0 6,0 1 2,0-1-1,0 0 1,0 0-1,0 0 1,0 0 7,0 38-9,0-38-4,0 0 6,0 1 6,39-1-3,-1 0-8,0-38 9,0 0-8,-38 38 8,38 38-5,38-38-6,-76 0 3,38-38 0,-38 38 0,38-38 0,0 0 8,39 0 0,-39 0-7,0 0-2,0 0 1,0 0 0,0 0 0,0 0 0,0-38 3,0 38-6,-38-38 4,38 38 9,-38-38-13,39 0 11,-1-38-8,-38 0 1,38-1 0,0 1 1,-38 38-3,0 0-1,38 0 1,-38 0 1,0 0 8,0 0-8,-38-1 16,-38-37-16,-39 38 0,39 0 0</inkml:trace>
    </iact:actionData>
  </iact:action>
  <iact:action type="add" startTime="167902">
    <iact:property name="dataType"/>
    <iact:actionData xml:id="d21">
      <inkml:trace xmlns:inkml="http://www.w3.org/2003/InkML" xml:id="stk12" contextRef="#ctx0" brushRef="#br0">12229 12612 0,'-38'0'182,"-38"0"-117,0 0-53,38 0-1,-1 0-1,1 0 43,0 0-26,0 38 37,38 0-53,0 0 1,0 0 11,0 0 1,0 38-13,0-38-1,0 0 12,0 1-10,0-1 6,0 0-4,0 0 35,0 0-25,0 0 13,0 0-26,38-38-3,0 0 24,-38 38-22,38 0 4,-38 0-4,39-38-4,-1 39 1,0-39 9,0 38 9,0-38-17,0 38-1,0 0 2,0 0-2,0 0 2,38-38-2,-76 38 1,39-38 0,-1 0 8,-38 38-8,38 0 8,0-38-8,0 0 1,0 0-1,0 0 9,0 0-11,0-38 10,0-38-6,-38 38-4,39-76 2,-1-39 0,-38 39 0,0 38 0,0 0 0,0-1 0,0 1 1,0 38-2,0 0 1,0 0 2,-38 0-1,38-38-4,-39 37 3,39 1 0,-38 0 0,38 0 0,-38-38 0,0 76 0,-38-38 0,0 0 2,-39 0-4,39 0 2,0 38 0,0-39 0,38 39 2,-38 0-2,-1 0-2,1 0 2,38 0 8,0 0 10,0 0-12</inkml:trace>
    </iact:actionData>
  </iact:action>
  <iact:action type="add" startTime="170963">
    <iact:property name="dataType"/>
    <iact:actionData xml:id="d22">
      <inkml:trace xmlns:inkml="http://www.w3.org/2003/InkML" xml:id="stk13" contextRef="#ctx0" brushRef="#br0">14591 12116 0,'0'-38'104,"-38"38"-96,-38 0 0,38 0 2,0 0-4,-1 0 4,1 0-2,-38 0 0,38 0 8,0 0 17,0 0-3,0 0 3,0 0 13,38 38-30,-38-38 0,-1 0-5,39 38 12,-38-38-14,0 0 14,38 38 1,0 1 14,-38-39-22,38 38 9,-38 0-8,38 0-1,0 0-9,0 0 40,0 0-23,0 0-8,0 0 24,0 0-6,0 1-10,38-39-10,-38 38-4,0 0 22,0 0-10,38-38-14,-38 38 2,38 0-4,0-38 30,-38 38-16,39-38-11,-39 38 8,38-38 7,-38 38-18,38-38 10,0 38-6,38 1-4,-38-39 10,0 0-6,0 0-2,0 0 8,1 0 22,37 0-28,-38 0-2,0 0-2,0 0 2,0 0 0,0 0 2,0 0-4,0 0 26,0-39-22,-38-37-2,39 38-2,-1 0 12,-38 0-12,0-38 4,0 38-4,38 0 10,-38-39 0,0 39-6,0 0-2,0 0-2,0 0 4,0 0-4,-38 0 2,0 0 0,-1 0 0,1-39 2,-76 39-3,38 0 0,0 0 1,0 38 0,-39 0 8</inkml:trace>
    </iact:actionData>
  </iact:action>
  <iact:action type="add" startTime="174115">
    <iact:property name="dataType"/>
    <iact:actionData xml:id="d23">
      <inkml:trace xmlns:inkml="http://www.w3.org/2003/InkML" xml:id="stk14" contextRef="#ctx0" brushRef="#br0">20153 10516 0,'-38'0'74,"0"0"-68,-38 0 10,37 0-8,1 0 0,-38 0 2,0 0-4,0 0 2,0 38 3,-39 0-3,77-38-2,-38 38 1,38-38 4,0 0-6,0 38 3,0-38 2,38 39 0,-38-1-6,-1-38 7,39 38-6,-38-38 6,0 0 4,38 38-7,0 0 0,0 0-2,0 0 2,0 0 10,0 38-12,0-37 12,0-1-3,38 0-6,-38 0 5,77 0-6,-39 38 0,38 0 3,0-38-6,0 1 6,-38-39-4,38 38 1,-37 0 0,37-38 0,-38 38 0,-38 0-2,38-38 4,0 0-4,0 0 2,0 0 8,0 0 0,39 0-6,-39 0-1,0 0-4,0-38 11,38 38-8,-38 0 11,0-38 2,0 38-11,0 0 14,-38-38-10,38-77-6,-38 39 4,0-38-8,0 0 5,0 75-1,0-75 3,0 0-7,0-39 5,-38 115 0,38-38 1,-38 38-5,0 0 5,-38-38-5,0 38 7,-38 0-5,-1 38 3,1-39-4,0 39 1,-1 0 2,-37 0-4</inkml:trace>
    </iact:actionData>
  </iact:action>
  <iact:action type="add" startTime="175580">
    <iact:property name="dataType"/>
    <iact:actionData xml:id="d24">
      <inkml:trace xmlns:inkml="http://www.w3.org/2003/InkML" xml:id="stk15" contextRef="#ctx0" brushRef="#br0">25067 12192 0,'-38'-38'7,"0"38"11,0 0-4,0 0 4,0 0 12,0 0-14,0 0-8,-1 0 2,-37 0-4,38 38 2,38 1 0,-38-39 0,0 38 2,0 0-4,0-38 4,0 38 6,0 0-10,-1 0 2,1 0 8,38 0 0,0 0-5,0 39-4,0-39 0,0 0 2,0 76-3,0-38 4,38 0-1,39 1-2,-39-39 3,38 76-3,38-76-2,1 38 5,-1-38-4,0 1 4,-38-39-1,0 38-4,1-38 3,-1 0 0,-38 0 8,0 0 2,0 0-12,0-38 2,0-1 0,0 1 3,1 0-4,-1-38 2,0 0-4,0 0 6,-38-1-4,38-37-1,-38 38 4,0-38-2,0 37 0,0 39-2,0-38 2,-38 38 0,38-38 0,-38 0 0,-77 38 0,-37-39 0,38 39 3,-77 0-4,39 0 1,38 38 0,76-38-2,-39 38 2,1 0 1,38 0 0,0 0-2</inkml:trace>
    </iact:actionData>
  </iact:action>
  <iact:action type="remove" startTime="177659">
    <iact:property name="style" value="instant"/>
    <iact:actionData xml:id="d25" ref="#d22"/>
  </iact:action>
  <iact:action type="remove" startTime="177715">
    <iact:property name="style" value="instant"/>
    <iact:actionData xml:id="d26" ref="#d21"/>
  </iact:action>
  <iact:action type="remove" startTime="177763">
    <iact:property name="style" value="instant"/>
    <iact:actionData xml:id="d27" ref="#d20"/>
  </iact:action>
  <iact:action type="remove" startTime="178379">
    <iact:property name="style" value="instant"/>
    <iact:actionData xml:id="d28" ref="#d23"/>
  </iact:action>
  <iact:action type="remove" startTime="178843">
    <iact:property name="style" value="instant"/>
    <iact:actionData xml:id="d29" ref="#d24"/>
  </iact:action>
  <iact:action type="add" startTime="177656">
    <iact:property name="dataType" value="strokeEraser"/>
    <iact:actionData xml:id="d30">
      <inkml:trace xmlns:inkml="http://www.w3.org/2003/InkML" xml:id="stk16" contextRef="#ctx0" brushRef="#br1">21371 17069 0,'0'0'4,"-76"0"3,0 0 0,-38 0 5,-1 0-8,1 0 1,-38 0 3,-77 0 0,-190 0 3,0 0-3,-76-38-1,-38 38-1,37 0 2,77 0 0,0 0 4,114 38-5,77-38 2,114 38-3,37 0 1,39-38 8,0 0-7,38 38 24,381-38-24,343 0 0,228 0 0,-152 0 0,-114-76 0,-76-38 0,-229-39 0,-229 39 0,-114 114 0,-38-38 16,-343 0-16,-38 38 0,-38 0 0,38 0 0,76 152 0,-75 1 0,189-1 0,39 0 0,-1-37 0,39-1 0,76 0 0,0-38 0,38 1 0,0-1 0,266 114 0,382-75 0,190-115 0,838-153 0,229 1 0,114-343 0,-152-77 0,-381 39 0,-534 114 0,-419 76 0,-342 152 0,-39 1 0,-114 113 0,-38 39 0,76 38 48,229 153-47,-76-39-2,-39-38 1,39 0 0,-153-37 0,0-39 0,-38 0 0,-38 38 0,-304-38 24,-116 76-24,-75-76 0,-152 0 0,-77-38 0,-76-77 0,-191-113 1,115-39 1,229 115-3,189-39 3,344 153-3,76 38 6,76 0 11,191 38-16,-39 115 0,115-39 0,0-38 0,-77 38 0,1 1 0,37-77 0,-151-38 0,-115 38 0,38-38 0,-76 76 40,-38 0-39,37 39-2,39-39 1,0 0 0,0 0 1,0 77-2,191-1 2,76 39-2,114-77 1,0 76 0,-229-113 0,-38-39 0,-76-38 0,-76 38 64,38 38-64,38 38 0,153 77 1,190-39-1,38-38-1,-38-75 1,-153-39 0,115 0 0,-38 0 0,-77 0 0,-75-39 0,37-37 2,-113 0-2,-39 0 5,-38 38 4,-77-38-9,-227-1 1,-1-37-2,153 114 1,37 0 0,39 0 0,38 38 8,228 76 16,306-114-24,-39 39 0,38-39 0,-152 0 0,-191 0 0,-37 0 0,-192 0 40,1 76-40,0 38 0,-38 0 0,-1 77 0,39-39 0,38 1 0,0-115 0,38 0 0,0 38 1,76 0-2,77-76 1,37 0 0,-38 0 0,-75-76 1,-1 0-2,-38-38 1,-38-1 0,0 39 0,0 0 0,-76 38 0,0-38 0,-1 76 0</inkml:trace>
    </iact:actionData>
  </iact:action>
  <iact:action type="add" startTime="225069">
    <iact:property name="dataType"/>
    <iact:actionData xml:id="d31">
      <inkml:trace xmlns:inkml="http://www.w3.org/2003/InkML" xml:id="stk17" contextRef="#ctx0" brushRef="#br3">17296 9259 0,'-38'0'10,"0"0"2,-1-38-5,-75 38 0,76 0-1,0 0 5,-38 0-7,38 0 3,0 0 1,-39 0 0,1 0 1,-38 0-2,38-38 1,-39 38-1,77 0 2,-152 0-1,152 0 0,-38 0 0,-1 0 0,1 0 0,-38 0 1,0 0-2,-1 38 2,-37 0-1,38 0 0,-1 0 0,39-38 0,38 38-1,0 0 0,0-38 2,0 38-2,-38 0 1,38-38 1,-1 38-2,39 1 1,-38-1 1,0 0-2,38 0 9,0 38-7,0 0-3,0 39 2,76-39 1,39 38-1,37 77 0,39-77 0,-77 0 0,38-38 0,-37-76 0,-1 0 0,0 0 0,0 0 2,39 0-4,37-38 2,-37-38 0,37 38 0,39 0 0,-1 0 0,1 38 2,-77 0-4,1 0 2,-1 0 0,77 0 0,-115 0 0,0 0-1,0 38 2,-37-38-1,-39 0 0,38 38 0,38 0 0,-38 0 0,1-38 0,-1 38 0,0-38 0,-38 0 0,0 0 0,38 0 0,39 0 0,-39-76 0,38 38 0,0 0 3,1 0-6,37-38 6,-38 76-6,-76-39 3,39 39 0,-1 0 0,0 0 0,-38 0 0,38 0 0,0 0 0,1 0-1,37 0 2,0 0-1,-38-38 2,39 38-4,-39-38 2,0 0 2,0-38-4,-38 0 2,-38 0 0,38 37 0,1 1 0,-1 38 8,-38-38-9,0 0 2,0 0 17,0 0-4,0 0-14,-38-38 0,-1 38 0,39-1 16,-38 1-7,38 0-2,-38 38-5,0-38 1,0 38-3,-114-38 0,114 38-2,0 0 0,-1 0 1,1-38 2,0 38-2,0-38 2,-38 38-2,38-38 2,-38 0 0,-39 38-2,1-38 0,0 38 1,76 0 1,-38-39-1,-39 39-2,39-38 5,0 38-5,-38-38 4,-39 38-4,39-38 2,-77 0 0,77 38 0,-38 0 2,76-38-4,-39 38 2,1 0 0,0 0 0,38 0 0,-39-38 0,77 38 0,-38 0 0,-38 0 0,37-38 2,39 38-4,0 0 2,0 0 0,0 0 0,-76 0 0,38 0 1,-39 0-2,39 38 1,0 0 0,0 0 0,38-38 0,38 38 1,-38-38-2,-39 38 1,1 0 0,0-38 1,0 38-2,38-38 1,0 0 10,0 0-10,38 39-2,-39-39 2,39 38 0,-38-38 1,38 38-2,-38 38 1,0-76 0,0 38 0,0 0 0,38 0 0,0 0 2,-38-38 4,38 38 44</inkml:trace>
    </iact:actionData>
  </iact:action>
  <iact:action type="remove" startTime="228111">
    <iact:property name="style" value="instant"/>
    <iact:actionData xml:id="d32" ref="#d31"/>
  </iact:action>
  <iact:action type="add" startTime="228116">
    <iact:property name="dataType" value="strokeEraser"/>
    <iact:actionData xml:id="d33">
      <inkml:trace xmlns:inkml="http://www.w3.org/2003/InkML" xml:id="stk18" contextRef="#ctx0" brushRef="#br1">24724 14059 0,'0'0'13,"-762"38"-1,533 76-5,1-114 1,75 38-3,-75 1 6,37-1-1,77 0-7,0 0 7,-1-38-3,1 38 0,0 0 1,0-38 0,37 38 0,1 0 0,0-38 0,76 38 0,-38 0 0,0-38 0,0 39 0,0-1 0,0-38 0,-1 38 0,-37 0 0,76 0 0,-38 38 0,0-38 8,38 0-7,0 39-2,114-39 2,77 38-2,266-38 1,-114-38 0,114 0 0,-38 0 0,-38-114 0,-76-39 1,-77 77-2,39-76 1,38 37 0,76 1 0,-77 76 0,-37 38 0,-114 0 0,37 0 0,-152 0 0,0 0 0,38 76 57,1 0-56,37 1 0,-38-1-1,-38-38-3,0 0 3,0-38 0,39 0 9,-39 0-10,0 0 1,0 0 8,0-38 0</inkml:trace>
    </iact:actionData>
  </iact:action>
  <iact:action type="add" startTime="233478">
    <iact:property name="dataType"/>
    <iact:actionData xml:id="d34">
      <inkml:trace xmlns:inkml="http://www.w3.org/2003/InkML" xml:id="stk19" contextRef="#ctx0" brushRef="#br3">6667 10783 0,'38'0'38,"0"0"-4,0 114-27,1 0 2,-1 1-1,0-1 0,0 76 0,0-37 1,0-39-2,0 0 3,0-37-3,-38-1 2,0 0-1,38-38 1,-38 0-6,38 77 9,-38-39-6,39 38 0,-1-38 2,0 0 1,-38-37-2,38 113 2,-38-76 6,0 0-7,0 1 0,0-1 8,38 0-8,0 0 2,-38 0-4,0-38 2,0 1 0,38-1 0,-38 38 0,38-38 0,-38 0 8,38 0-8,-38 38 0,38 1 0,-38-39 2,38 0-4,1 0 4,-1 38-4,-38-38 2,38 38 0,0 1 0,-38-39 0,38 0 0,0 0 0,0 0 0,0 0 0,-38 0 8,38 0-8,0 0 0,1-38 0,-1 38 0,-38 1 0,38-39 0,76 38 0,-38-38 0,-38 0 1,0 0-2,0 0 3,1 0 12,-1 0 2,0 38-16,114 38 0,-76 0 0,39-38 0,-115 0 0,38-38 2,0 0-4,0 0 2,0 38 8,-38 1-8,38-1 0,0 0 0,0-38 0,0 38 0,-38 0 0,38 0 2,1 0-4,-1-38 2,38 38 0,-76 0 2,76 0-4,-38 39 2,38-39 0,1 0 3,-1-38-6,-76 38 6,76-38-6,-38 0 3,76 38 2,-76-38-4,0 0 2,39 0 0,-39 0 0,0 0 2,0 0-4,0 0 2,0-38 0,0 38 0,0-38 0,39 0 0,-39 38 0,0-38 0,0 38 0,-38-38 0,38-1 0,0 39 0,-38-76 0,38 38 0,0-38 8,-38 0-5,38 0-6,0-1 3,-38 1 0,38 38 0,1-38 0,-1 0 0,-38-1 0,0 1 0,0-38 0,38 38 0,0 0 0,-38-39 0,38 39 0,-38-38 0,38 38 0,0 76 0,-38-77 0,0 1 0,38 0 0,-38 38 0,0 0 8,38-38-8,-38 37 0,0 1 0,38 0 0,-38 0 8,0 0-8,0-38 0,39 38 8,-39-38-8,0 37 0,0 1 1,0 0-2,38-38 3,-38 38-4,38 38 2,-38-38 1,0-38-2,38 38 3,-38-1-4,38 39 18,-38-38-16,0 0 0,38-38 0,0 76 3,0-38-3,38 0-3,-38-38 3,39 38 8,-39-1-8,38 39 2,0 0 4,0 0-6,-38 0 0,1 0 0,-1 0 8,0 0-6,38 0-4,-76 39 2,76-1 0,-38 0 3,0-38 5,-38 38-11,0 0 3,38 0 0,-38 0 0,38 0 0,-38 0 0,0 0 0,0 1 0,39-39 0,-39 38 1,38-38 6,38 38 1,0 0-8,-38-38 0,38 38 0,-38-38 0,1 38 0,-1-38 0,-38 38 0,38-38 8,0 0-7,0 0 0,0 38-3,0 0 5,38 0-4,0 1-1,1-1 3,-39-38-1,76 0 3,-114 38-6,38-38 2,38 0 1,1 0 1,-1 38-1,-38-38 7,38 0-7,-38 38 2,38-38-2,39 0-2,-39 0 2,38 0 0,-38 0 0,0 0 0,39 0 3,-39 0-6,-38 0 3,38 0 2,38 0-4,-37 0 2,-1 0 0,0-38 0,0 0 0,0 0 2,1-39-4,37 39 2,0-38 0,0 38 0,1-38 0,-1-38 0,-38 75 0,0-37 0,1 0 0,-39 76 0,38-114 0,38 76 0,-38-39 0,1 1 0,-1 0 0,0 38 0,-38-38 0,38 0 4,-38-1-8,-38 39 4,38 0 0,39-38 0,-1 0 0,-38 0 0,38-1 0,0 1 0,0-38 0,1 38 0,-1-1 0,-38 39 0,0-38 0,38 38 0,-38 0 2,-38 0-4,77 0 2,-1 0 0,-38 0 0,38-1 0,-38 1 3,0 38-4,0-38 2,0 38-4,39-38 3,-1 38 8,0 0-8,0 0 0,0 0 0,-38 0 0,77 0 2,-39 0-4,0 0 2,38 0 0,-37 0 0,37 0 2,0 0-4,-76 0 2,38 0 0,1 0 0,-1 0 0,0 0 0,0 0 0,-38 0 0,77 0 0,-39 0 0,0 0 3,38 0-6,-38 0 3,1 0 8,-1 0-7,0 0-1,0 0 0,0 0 0,-38 38 8,39-38-9,-1 38 1,38 0 0,-38 1 2,77-1-4,-39 0 2,0 0 0,-38 0 0,-37 0 3,37-38-4,-76 38-1,38 0 2,0-38 0,38 76 0,0-37 0,1-1 0,-1 0 0,-38 0 0,38 0 0,0 0 0,38 0 0,-37-38 0,-39 38 0,0-38 2,0 0-4,-38 38 2,38-38 2,38 0-4,0 38 2,1-38 0,-39 39 0,0-39 0,38 38 0,0 0 2,-38-38-4,0 38 5,39 0-6,37-38 3,-38 38 0,0-38 0,0 38 0,1-38 0,-1 0 0,-38 0 0,38 0 0,-38 0 0,38 0 0,-38 0 0,39 0 2,-39 0-4,0 38 2,38-38 0,-38 0 0,38 0 0,1 38 0,-1-38 0,-38 0 0,38 0 8,-38 0-7,0 0 6,0 0 1,0 0-8,0 0 0,39-38 0,-39 38 0,0-38 8,38 38-8,-38 0 0,0 0 16,0 0-8,0 0 8,1 0-13,-1 0 2,0 0-8,38-38 7,-38 38-1,0 0 1,0 0 4,0 0-8,0-38 8,-38 0 0,38 0 0,39 0-8,-39 0 0,0-1 8,-38 1-6,0 0-4,38 38 2,0-38 0,0 0 0,0 0 0,-38 0 0,38 0 8,-38 0-8,0 0 0,38-1 0,1 1 16,-39 0-16,38 0 0,-38-38 2,0 38 4,38 0-4,-38 0-4,38 0 13,0 38-14,-38-39 3,0 1 0,0 0 2,0 0 14,0 0-18,0 0 2,0 0 0,38 0 8,-38 0-8,0 0 0,0-1 3,38 39 12,-38-38-17,0 0 2,38-38 8,-38 38 2,0 0 6,38 38-18,-38-38 2,0 0 0,0 0 8,38 38 0,-38-39-8,0 1 16</inkml:trace>
    </iact:actionData>
  </iact:action>
  <iact:action type="remove" startTime="247351">
    <iact:property name="style" value="instant"/>
    <iact:actionData xml:id="d35" ref="#d34"/>
  </iact:action>
  <iact:action type="add" startTime="247286">
    <iact:property name="dataType" value="strokeEraser"/>
    <iact:actionData xml:id="d36">
      <inkml:trace xmlns:inkml="http://www.w3.org/2003/InkML" xml:id="stk20" contextRef="#ctx0" brushRef="#br1">14133 15735 0,'0'38'31,"38"77"-19,1-39-1,-1 76 1,38 39-2,152 342-2,-75-266 1,37 114-3,115 0-1,-38-38 4,-77-76-4,1-77 3,75 1 0,-151-77 0,75 38 0,1 1 0,-115-77 0,0 0 0,0-38 0,-38-38 0,0 0 8,0 0 0,0 0-8,1 0 1,-1 0-2,38 0 1,0 0 0,-38 0 0,38 0 0,-38 0 8,39 0-8,-1 0 0,76-76 0,1 38 0,-39-38 0,0 38 0,-38-39 0,1 1 0,-1 0 0,76-76 0,-76 37 0,0-75 0,39-39 0,-39 39 0,0 37 0,-38-37 0,-38 114 0,38-39 0,0 39 1,-38 38-2,39-38 1,-39 0 0,38 37 0,0-37 0,0 76 0,38 0 0,-38 0 0,76 0 0,-37 0 1,-1 0-2,0 38 1,-38-38 0,0 38 0,0-38 0,0 0 0,0 0 0,39 0 0,-1 39 0,0-1 0,38 0 0,39 0 0,-39 38 0,76 38 0,-37-37 0,75-77 0,-75 38 0,75-38 0,-75 0 0,-39-77 0,38 1 0,-37-76 0,-39-1 0,0-37 0,153-77 0,-77 39 0,77 37 0,113-37 0,-75 37 0,38 1 0,-77 151 0,1-37 0,-153 38 0,38 38 1,-37-38-2,37 0 1,-38 38 0,0-38 1,39 38-2,-39-38 1,0 38 0,-38 0 0,38 0 0,39 0 0,-1 0 0,114 0 0,77 0 0,38 0 0,38 38 0,-38-38 0,-38 0 0,-153 0 0,77-38 0,-115 0 0,-38 38 0,38 0 0,1 0 0,-1 0 0,0 0 0,39 38 0,37 0 0,-38 0 0,-37 0 0,-39-38 0,-38 38 0,0-38 8,0 0 9,0 38-18,0 0 1,153 39 0,114-39 0,37-38 0,-37 0 0,-38 0 0,-153 0 0,-38 0 1,-38 0-2,-114 0 34,-190 0-26,-153 0-11,-153 76 4,39 76 1,-115 39 0,-38-77-1,-37 77 2,-77-77-1,76 0 0,38 153 1,572-229-2,76 0-2,0 0 1,0-38 9,38 38-1,-39-38-7,1 38 0,0-38 8,38 38 0,-38-38-8,419 39 40,267 37-34,342-76-2,915-191-2,-1524 39 0,-267 76 0,-38 38 0,-76-1-2,0 1-6,-342-114 8,-77 38-1,-229-1-5,0 115 3,-76 0 1,153 77-1,114 151 0,228-75 1,115-77 0,38 0 0,0 0 0,-1 0 0,39-38 0,-38 1 0,38 37 0,0 0 0,0 0 0,0-38 0,38 0 0,114-76 40,77-38-31,-1-38-13,115-115 7,76 77-5,-76 37 0,-1 1 1,39-38 0,-190 114 4,-39-39-8,-76 39 9,0 0-5,-38 76 79,-152 191-75,152-77 2,342 344-4,116-306 4,37-76-10,-76-114 8,-267 0-5,-76 0 0,-37 0 5,-39-38-5,0-38 2,0 0-2,-229-38 2,-152-1 0,-114-75 0,-115 76 0,-75-1 0,-344-75 0,267-77 1,38 115-2,343 75 1,153 39 0,190 38 16,0 38-16,-39 191 0,-37 114 0,-76 76 0,-1-38 0,39-76 0,-1-77 0,1 39 0,38-38 0,-39 37 0,77-37 0,-38 76 0,0 76 0,-1 0 0,-37 0 0,76-191 0,-39 39 0,39-115 0,0 1 0,0-39 0,38 0 0,38-38 0,-38 0 8,190 76 81,115 153-87,-39-191 0,-37-38-1,-153-38 1,0 0 1,0-38-7,0-152-1,-38-39 7,-114-152-6,-115 0 6,-37-38-2,75 191 0,-37-115-1,37 76 0,39 38 1,-1-37 0,1 37 0,38 115 0,76 38 1,-1-1-2,39 39 1,-38 0 0,38 114 48,0 191-39,0-38-13,77-1 5,113 77-1,77 38-1,76-76 0,-77-39-1,-37-113 4,-39 37-6,-75-76 7,-1 0-5,-38 1 1,0-39 1,0 38 0,77-38 0,-1 0 0,1-38 0,-1 0 0,0 0 0,115 0 0,-38 76 0,-77-76 0,38 0 0,-37 0 0,-39 0 0,0 0 0,1 0 0,-39-38 0,38-114 0,39-39 0,37 77 0,39-115 0,-39 153 0,77-114 1,-39 37-2,-37 1 1,-1 38 0,-114-39 0,-37 115 0,-1 0 0,-38 0 0,-267 190 24,-38 191-19,-114 38-9,0 114 8,-114-114-8,-1 39 9,153-78-11,1-113 9,75-77-5,114 1 1,1-77 1,76 0 0,75-38 0,1-38 0,38 38 16,38-152 17,39-114-30,-77 75 0,-38-37 2,-77 37-9,1 1-2,-38 38 6,-39-39-1,-37 1 0,-1 76 1,38-1 0,39 39 0,114 38 0,0 0 0,0-38 16,38 0-10,-76 0-4,76-38 0,-77-77 1,39 39-3,0 76 1,38-38-3,0-39-1,0-37 5,0 38-1,-38-1-5,38 39 4,-38-38 0,38 38 1,-38 38-2,38 0 2,-38-1-2,38-37 114,-38-76-111,0 38 1,0 37 0,-1 39-3,39-38-1,0 38 1,-76 38-1,38-38-2,-38 0 1,76 0 8,0 0 43,38 38-25,-38-39-22,114 78 12,115 151-12,-77-76 1,-75-37-9,-1-39 9,-38-38 11,-38 38 34,0 0-46,0 0 3,38-38 3,-38 76 24,0 0-29,0-38-1,0 1-7,0 37 9,-38 0-6,0 0 5,0 0-8,38 1 6,-38 37-2,38-76 2,0 0-2,38 0 1,76 0 0,0 0 0,39-38 0,75-38 0,-37-152 0,75-1 0,1-75 0,0-1 0,-1 0 0,-75 77 0,37-1 0,39 39 0,38 37 0,76 1 0,-153 76 0,77-76 0,-76 76 0,-77 0 0,-76-1 0,-38 1 0,0 38 0,-38-38 9,38 38 7,1 0-12,265-152-1,-151 114-4,113-115-1,-113 39 0,37-76 1,-75 75 2,-39 1-4,0 38 3,-38-39 0,0 39 0,38 0 0,-76 38 0,76 0 0,-37 38 0,37 0 0,0-38 0,-38 0 0,38 38 0,0 0 0,1-38 0,-1 38 0,0 0 0,-38 0 0,76 0 0,-37 0 0,37 0 0,-38 0 0,0 0 1,0 0-2,-37 0 9,-1 0-8,0 0 0,0 0 0,76 0 8,38 0-8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280" units="cm"/>
          <inkml:channel name="Y" type="integer" max="720" units="cm"/>
          <inkml:channel name="T" type="integer" max="2.14748E9" units="dev"/>
        </inkml:traceFormat>
        <inkml:channelProperties>
          <inkml:channelProperty channel="X" name="resolution" value="43.53741" units="1/cm"/>
          <inkml:channelProperty channel="Y" name="resolution" value="43.63636" units="1/cm"/>
          <inkml:channelProperty channel="T" name="resolution" value="1" units="1/dev"/>
        </inkml:channelProperties>
      </inkml:inkSource>
      <inkml:timestamp xml:id="ts0" timeString="2020-10-13T03:09:11.082"/>
    </inkml:context>
    <inkml:brush xml:id="br0">
      <inkml:brushProperty name="width" value="0.05292" units="cm"/>
      <inkml:brushProperty name="height" value="0.05292" units="cm"/>
      <inkml:brushProperty name="color" value="#002060"/>
    </inkml:brush>
    <inkml:brush xml:id="br1">
      <inkml:brushProperty name="width" value="0.055" units="cm"/>
      <inkml:brushProperty name="height" value="0.055" units="cm"/>
    </inkml:brush>
  </inkml:definitions>
  <iact:action type="add" startTime="77942">
    <iact:property name="dataType"/>
    <iact:actionData xml:id="d0">
      <inkml:trace xmlns:inkml="http://www.w3.org/2003/InkML" xml:id="stk0" contextRef="#ctx0" brushRef="#br0">13143 7125 0,'0'-38'71,"-114"38"-46,-38 0-18,37 0 1,39 0 1,0 0-2,0-38 1,38 38 0,0 0 0,0 0 0,-1 0 0,1 0 2,0 0-4,0 0 5,0 0-6,0 0 3,0 0 0,0 0 0,-76 0 0,37 0 0,1 0 0,0 0 8,0 0-7,38-38-2,0 38 2,-1 0-2,-37 0 1,0 0 0,0 0 8,-38 0-9,76 0 2,-1 0-1,1 0 2,0 0 4,0 0 10,0 0-8,0 0-8,0 0 10,0 0-11,0 0 8,0 0 9,38 76 168,0-38-184,0 0 0,0 0 19,0 0-14,0 1-5,0-1 3,0 0 10,0 0-12,0 0 6,0 0 1,0 0 10,0 0-19,38 0 8,-38 0-7,0 1 16,0-1-8,0 0-5,38 0-6,-38 0 12,0 0-1,0 0-9,0 0 1,0 0 16,0 0-12,0 1 2,38-1 24,-38 0-3,38 0-30,38-38 4,0 38-2,1 0 1,-39-38 1,-38 38 0,38-38-2,0 0 16,0 0 9,0 0-24,38 0 8,0 0-8,-38 0 0,1 0 8,-1 0 0,0 0 0,0 0-8,38 0 0,38 0 0,-37 38 0,-1-38 0,0 0 0,-38 0 3,0 0-6,0 0 3,0 0 0,0 0 0,0 0 11,1 0-14,-1 0 3,0 0 8,0 0 48,0 0-40,0 0 1,0 0-2,-38-38 172,0-38-190,0 38 11,0 0 0,0 0 0,0 0-7,38-1-2,0 1 18,-38 0-10,38 38-7,-38-38 0,39 0 9,-39 0-2,38 0 1,-38 0-8,38 38 8,-38-38 0,38 38-8,0-38 24,-38-1 1,0 1-10,38 38-6,-38-38-10,0 0 1,0 0 0,0 0 0,38 0 12,-38 0-8,0 0-4,0 0 12,0-1 0,0 1-12,0 0 8,0 0-8,0 0 19,0 0-22,-38 38 5,38-38-3,0 0 2</inkml:trace>
    </iact:actionData>
  </iact:action>
  <iact:action type="remove" startTime="97294">
    <iact:property name="style" value="instant"/>
    <iact:actionData xml:id="d1" ref="#d0"/>
  </iact:action>
  <iact:action type="add" startTime="97234">
    <iact:property name="dataType" value="strokeEraser"/>
    <iact:actionData xml:id="d2">
      <inkml:trace xmlns:inkml="http://www.w3.org/2003/InkML" xml:id="stk1" contextRef="#ctx0" brushRef="#br1">20381 11468 0,'0'38'16,"0"0"0,-38 0-8,38 1-1,-38 37 2,0 38 2,0-38-4,38 0 8,0 39-12,-39-77 3,39 38 2,0 0 5,-38 0-5,38 1 0,-38-1 0,0 0 0,0 38 0,-38-37 0,-38 37 0,-77 38 0,115-37 0,-76 37 0,75 38 0,39-75 0,0-1 0,38-76 0,-38 0 0,38 0 0,38-38 24,38-190-24,-76-153 0,0 38 0,0 38 0,0 39 0,0 75 1,-38-37-1,0 114-1,-38 38 1,0 0 0,38 38 1,0 0 6,-39 0 2,-37 0-10,0 38 2,-39 0-1,39 0 0,0-38-1,38 38 2,38-38-2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280" units="cm"/>
          <inkml:channel name="Y" type="integer" max="720" units="cm"/>
          <inkml:channel name="T" type="integer" max="2.14748E9" units="dev"/>
        </inkml:traceFormat>
        <inkml:channelProperties>
          <inkml:channelProperty channel="X" name="resolution" value="43.53741" units="1/cm"/>
          <inkml:channelProperty channel="Y" name="resolution" value="43.63636" units="1/cm"/>
          <inkml:channelProperty channel="T" name="resolution" value="1" units="1/dev"/>
        </inkml:channelProperties>
      </inkml:inkSource>
      <inkml:timestamp xml:id="ts0" timeString="2020-10-13T03:09:11.082"/>
    </inkml:context>
    <inkml:brush xml:id="br0">
      <inkml:brushProperty name="width" value="0.05292" units="cm"/>
      <inkml:brushProperty name="height" value="0.05292" units="cm"/>
    </inkml:brush>
  </inkml:definitions>
  <iact:action type="add" startTime="39942">
    <iact:property name="dataType"/>
    <iact:actionData xml:id="d0">
      <inkml:trace xmlns:inkml="http://www.w3.org/2003/InkML" xml:id="stk0" contextRef="#ctx0" brushRef="#br0">26286 13488 0,'-38'0'158,"0"0"-148,0 38 5,38 0 5,0 0-2,-38-38 6,38 38 2,0 0-11,0 0 1,0 1 0,0-1 48,0 0-48,0 0-8,0 0 16,0 0-13,0 0 2,0 0-5,0 0 32,0 0-5,38-38-29,0 39 1,0-39 33,38 0 0,-38 0-29,1 38-6,-1-38 35,0 0-16,0 0-8,0 0 0,-38-38 16,0-1-16,38 1-4,-38 0 0,38 0-4,-38-38 4,0 38 0,0 0-4,0 0 0,0 0 3,-38-1 18,38 1-13,-76 0 9,38 0-13,0 38-8,0 0 11,-1 0 42,1 0-34,0 0 1,0 0-14</inkml:trace>
    </iact:actionData>
  </iact:action>
  <iact:action type="add" startTime="46741">
    <iact:property name="dataType"/>
    <iact:actionData xml:id="d1">
      <inkml:trace xmlns:inkml="http://www.w3.org/2003/InkML" xml:id="stk1" contextRef="#ctx0" brushRef="#br0">28991 13640 0,'-38'0'99,"0"0"-95,0 0 4,0 0 0,0 0-1,-1 0 1,1 0 1,0 0 6,0 0 2,0 0 24,-38 0-26,38 38 2,0 39-10,0-39 1,-1 0 0,1 0 0,38 0 1,0 0-2,-38 0 0,38 38 9,0-38-7,0 1-2,0-1 17,38 0-15,0-38-1,1 38 0,-1-38 0,-38 38 0,38-38 0,0 0 0,0 0 3,0 0-6,0 38 3,0-38 0,38 0 0,1 0-1,-39 0 2,0 0-1,38 0-1,-38 0 2,0 0-1,0 0-1,0 0 1,0 0 0,1 0 2,-39-38 5,38 0 0,-38-38-7,38-1 9,-38 39-10,0-38 2,0 38 7,0 0-8,0 0 0,0 0 0,-38 38 56,0 0-56,-77 0 0,1 0 3,0 38-6,-1 0 3,39-38 0</inkml:trace>
    </iact:actionData>
  </iact:action>
</iact:action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1" tIns="48326" rIns="96651" bIns="48326" numCol="1" anchor="t" anchorCtr="0" compatLnSpc="1">
            <a:prstTxWarp prst="textNoShape">
              <a:avLst/>
            </a:prstTxWarp>
          </a:bodyPr>
          <a:lstStyle>
            <a:lvl1pPr defTabSz="96664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30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1" tIns="48326" rIns="96651" bIns="48326" numCol="1" anchor="t" anchorCtr="0" compatLnSpc="1">
            <a:prstTxWarp prst="textNoShape">
              <a:avLst/>
            </a:prstTxWarp>
          </a:bodyPr>
          <a:lstStyle>
            <a:lvl1pPr algn="r" defTabSz="96664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91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38113" y="768350"/>
            <a:ext cx="6823075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30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2513"/>
            <a:ext cx="5680075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1" tIns="48326" rIns="96651" bIns="4832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30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1" tIns="48326" rIns="96651" bIns="48326" numCol="1" anchor="b" anchorCtr="0" compatLnSpc="1">
            <a:prstTxWarp prst="textNoShape">
              <a:avLst/>
            </a:prstTxWarp>
          </a:bodyPr>
          <a:lstStyle>
            <a:lvl1pPr defTabSz="96664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30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1" tIns="48326" rIns="96651" bIns="48326" numCol="1" anchor="b" anchorCtr="0" compatLnSpc="1">
            <a:prstTxWarp prst="textNoShape">
              <a:avLst/>
            </a:prstTxWarp>
          </a:bodyPr>
          <a:lstStyle>
            <a:lvl1pPr algn="r" defTabSz="96664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fld id="{16AD5590-9C90-486D-8FA8-38179D6EA4C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20500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155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30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464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618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5774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926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80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235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38113" y="768350"/>
            <a:ext cx="6823075" cy="3838575"/>
          </a:xfrm>
          <a:ln/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>
              <a:latin typeface="Arial" charset="0"/>
            </a:endParaRPr>
          </a:p>
        </p:txBody>
      </p:sp>
      <p:sp>
        <p:nvSpPr>
          <p:cNvPr id="50180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965200">
              <a:defRPr/>
            </a:pPr>
            <a:fld id="{FD549D34-9FA6-44AF-8862-E060EE74E80B}" type="slidenum">
              <a:rPr lang="en-US" smtClean="0"/>
              <a:pPr defTabSz="965200"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09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1044582"/>
            <a:ext cx="12192000" cy="14700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0" y="3657600"/>
            <a:ext cx="12192000" cy="15240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453A5A-7A6F-4C45-B3DA-4ADA5F9066B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4F6080-E520-45DC-884B-D171AED7426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441731-2654-4748-B0E7-440E0FE37C5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FF1561-1732-4AFE-BD38-1F907188A60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43" indent="0">
              <a:buNone/>
              <a:defRPr sz="1900"/>
            </a:lvl2pPr>
            <a:lvl3pPr marL="914286" indent="0">
              <a:buNone/>
              <a:defRPr sz="1600"/>
            </a:lvl3pPr>
            <a:lvl4pPr marL="1371430" indent="0">
              <a:buNone/>
              <a:defRPr sz="1500"/>
            </a:lvl4pPr>
            <a:lvl5pPr marL="1828573" indent="0">
              <a:buNone/>
              <a:defRPr sz="1500"/>
            </a:lvl5pPr>
            <a:lvl6pPr marL="2285718" indent="0">
              <a:buNone/>
              <a:defRPr sz="1500"/>
            </a:lvl6pPr>
            <a:lvl7pPr marL="2742858" indent="0">
              <a:buNone/>
              <a:defRPr sz="1500"/>
            </a:lvl7pPr>
            <a:lvl8pPr marL="3200000" indent="0">
              <a:buNone/>
              <a:defRPr sz="1500"/>
            </a:lvl8pPr>
            <a:lvl9pPr marL="3657143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1B8BF5-5AC2-408A-9CF5-48C84EA6D70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5E8221-ACA7-4409-9788-2ACEEBC1BDC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3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3" indent="0">
              <a:buNone/>
              <a:defRPr sz="2000" b="1"/>
            </a:lvl2pPr>
            <a:lvl3pPr marL="914286" indent="0">
              <a:buNone/>
              <a:defRPr sz="1900" b="1"/>
            </a:lvl3pPr>
            <a:lvl4pPr marL="1371430" indent="0">
              <a:buNone/>
              <a:defRPr sz="1600" b="1"/>
            </a:lvl4pPr>
            <a:lvl5pPr marL="1828573" indent="0">
              <a:buNone/>
              <a:defRPr sz="1600" b="1"/>
            </a:lvl5pPr>
            <a:lvl6pPr marL="2285718" indent="0">
              <a:buNone/>
              <a:defRPr sz="1600" b="1"/>
            </a:lvl6pPr>
            <a:lvl7pPr marL="2742858" indent="0">
              <a:buNone/>
              <a:defRPr sz="1600" b="1"/>
            </a:lvl7pPr>
            <a:lvl8pPr marL="3200000" indent="0">
              <a:buNone/>
              <a:defRPr sz="1600" b="1"/>
            </a:lvl8pPr>
            <a:lvl9pPr marL="365714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3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3" indent="0">
              <a:buNone/>
              <a:defRPr sz="2000" b="1"/>
            </a:lvl2pPr>
            <a:lvl3pPr marL="914286" indent="0">
              <a:buNone/>
              <a:defRPr sz="1900" b="1"/>
            </a:lvl3pPr>
            <a:lvl4pPr marL="1371430" indent="0">
              <a:buNone/>
              <a:defRPr sz="1600" b="1"/>
            </a:lvl4pPr>
            <a:lvl5pPr marL="1828573" indent="0">
              <a:buNone/>
              <a:defRPr sz="1600" b="1"/>
            </a:lvl5pPr>
            <a:lvl6pPr marL="2285718" indent="0">
              <a:buNone/>
              <a:defRPr sz="1600" b="1"/>
            </a:lvl6pPr>
            <a:lvl7pPr marL="2742858" indent="0">
              <a:buNone/>
              <a:defRPr sz="1600" b="1"/>
            </a:lvl7pPr>
            <a:lvl8pPr marL="3200000" indent="0">
              <a:buNone/>
              <a:defRPr sz="1600" b="1"/>
            </a:lvl8pPr>
            <a:lvl9pPr marL="365714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21A8ED-9B00-4419-8B3B-2343371CEC4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685549-3527-4829-9473-416A0C2EAE2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A60C99-D8C1-4775-8462-7FCDDC81A54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6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5" y="273057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6" y="1435104"/>
            <a:ext cx="3008313" cy="4691063"/>
          </a:xfrm>
        </p:spPr>
        <p:txBody>
          <a:bodyPr/>
          <a:lstStyle>
            <a:lvl1pPr marL="0" indent="0">
              <a:buNone/>
              <a:defRPr sz="1500"/>
            </a:lvl1pPr>
            <a:lvl2pPr marL="457143" indent="0">
              <a:buNone/>
              <a:defRPr sz="1200"/>
            </a:lvl2pPr>
            <a:lvl3pPr marL="914286" indent="0">
              <a:buNone/>
              <a:defRPr sz="1100"/>
            </a:lvl3pPr>
            <a:lvl4pPr marL="1371430" indent="0">
              <a:buNone/>
              <a:defRPr sz="900"/>
            </a:lvl4pPr>
            <a:lvl5pPr marL="1828573" indent="0">
              <a:buNone/>
              <a:defRPr sz="900"/>
            </a:lvl5pPr>
            <a:lvl6pPr marL="2285718" indent="0">
              <a:buNone/>
              <a:defRPr sz="900"/>
            </a:lvl6pPr>
            <a:lvl7pPr marL="2742858" indent="0">
              <a:buNone/>
              <a:defRPr sz="900"/>
            </a:lvl7pPr>
            <a:lvl8pPr marL="3200000" indent="0">
              <a:buNone/>
              <a:defRPr sz="900"/>
            </a:lvl8pPr>
            <a:lvl9pPr marL="365714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BC37A3-2FAA-437F-A346-3CF46B1B892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43" indent="0">
              <a:buNone/>
              <a:defRPr sz="2800"/>
            </a:lvl2pPr>
            <a:lvl3pPr marL="914286" indent="0">
              <a:buNone/>
              <a:defRPr sz="2400"/>
            </a:lvl3pPr>
            <a:lvl4pPr marL="1371430" indent="0">
              <a:buNone/>
              <a:defRPr sz="2000"/>
            </a:lvl4pPr>
            <a:lvl5pPr marL="1828573" indent="0">
              <a:buNone/>
              <a:defRPr sz="2000"/>
            </a:lvl5pPr>
            <a:lvl6pPr marL="2285718" indent="0">
              <a:buNone/>
              <a:defRPr sz="2000"/>
            </a:lvl6pPr>
            <a:lvl7pPr marL="2742858" indent="0">
              <a:buNone/>
              <a:defRPr sz="2000"/>
            </a:lvl7pPr>
            <a:lvl8pPr marL="3200000" indent="0">
              <a:buNone/>
              <a:defRPr sz="2000"/>
            </a:lvl8pPr>
            <a:lvl9pPr marL="3657143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3"/>
            <a:ext cx="5486400" cy="804863"/>
          </a:xfrm>
        </p:spPr>
        <p:txBody>
          <a:bodyPr/>
          <a:lstStyle>
            <a:lvl1pPr marL="0" indent="0">
              <a:buNone/>
              <a:defRPr sz="1500"/>
            </a:lvl1pPr>
            <a:lvl2pPr marL="457143" indent="0">
              <a:buNone/>
              <a:defRPr sz="1200"/>
            </a:lvl2pPr>
            <a:lvl3pPr marL="914286" indent="0">
              <a:buNone/>
              <a:defRPr sz="1100"/>
            </a:lvl3pPr>
            <a:lvl4pPr marL="1371430" indent="0">
              <a:buNone/>
              <a:defRPr sz="900"/>
            </a:lvl4pPr>
            <a:lvl5pPr marL="1828573" indent="0">
              <a:buNone/>
              <a:defRPr sz="900"/>
            </a:lvl5pPr>
            <a:lvl6pPr marL="2285718" indent="0">
              <a:buNone/>
              <a:defRPr sz="900"/>
            </a:lvl6pPr>
            <a:lvl7pPr marL="2742858" indent="0">
              <a:buNone/>
              <a:defRPr sz="900"/>
            </a:lvl7pPr>
            <a:lvl8pPr marL="3200000" indent="0">
              <a:buNone/>
              <a:defRPr sz="900"/>
            </a:lvl8pPr>
            <a:lvl9pPr marL="365714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1EC880-79EA-4BC7-A72F-59EFE6AB7FD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-25400"/>
            <a:ext cx="121920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8" rIns="91430" bIns="4571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06400" y="1397003"/>
            <a:ext cx="11379200" cy="4729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8" rIns="91430" bIns="457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8" rIns="91430" bIns="45718" numCol="1" anchor="t" anchorCtr="0" compatLnSpc="1">
            <a:prstTxWarp prst="textNoShape">
              <a:avLst/>
            </a:prstTxWarp>
          </a:bodyPr>
          <a:lstStyle>
            <a:lvl1pPr>
              <a:defRPr sz="15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8" rIns="91430" bIns="45718" numCol="1" anchor="t" anchorCtr="0" compatLnSpc="1">
            <a:prstTxWarp prst="textNoShape">
              <a:avLst/>
            </a:prstTxWarp>
          </a:bodyPr>
          <a:lstStyle>
            <a:lvl1pPr algn="ctr">
              <a:defRPr sz="15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8" rIns="91430" bIns="45718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pPr>
              <a:defRPr/>
            </a:pPr>
            <a:fld id="{9749340B-4FC7-4D90-97D1-24A2CDF1925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auto">
          <a:xfrm>
            <a:off x="0" y="1031246"/>
            <a:ext cx="12192000" cy="60959"/>
          </a:xfrm>
          <a:prstGeom prst="rect">
            <a:avLst/>
          </a:prstGeom>
          <a:gradFill rotWithShape="1">
            <a:gsLst>
              <a:gs pos="0">
                <a:srgbClr val="0000CC"/>
              </a:gs>
              <a:gs pos="100000">
                <a:schemeClr val="tx1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1430" tIns="45718" rIns="91430" bIns="45718" anchor="ctr"/>
          <a:lstStyle/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libri" pitchFamily="34" charset="0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143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286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43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573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858" indent="-342858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3200">
          <a:solidFill>
            <a:schemeClr val="accent2"/>
          </a:solidFill>
          <a:latin typeface="Calibri" pitchFamily="34" charset="0"/>
          <a:ea typeface="+mn-ea"/>
          <a:cs typeface="+mn-cs"/>
        </a:defRPr>
      </a:lvl1pPr>
      <a:lvl2pPr marL="742857" indent="-285717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800">
          <a:solidFill>
            <a:schemeClr val="tx1"/>
          </a:solidFill>
          <a:latin typeface="Calibri" pitchFamily="34" charset="0"/>
        </a:defRPr>
      </a:lvl2pPr>
      <a:lvl3pPr marL="1142858" indent="-228573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400">
          <a:solidFill>
            <a:schemeClr val="tx1"/>
          </a:solidFill>
          <a:latin typeface="Calibri" pitchFamily="34" charset="0"/>
        </a:defRPr>
      </a:lvl3pPr>
      <a:lvl4pPr marL="1600000" indent="-228573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4pPr>
      <a:lvl5pPr marL="2057143" indent="-228573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5pPr>
      <a:lvl6pPr marL="2514286" indent="-228573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430" indent="-228573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8573" indent="-228573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5718" indent="-228573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3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6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0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3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8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58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3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microsoft.com/office/2011/relationships/inkAction" Target="../ink/inkAction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7" Type="http://schemas.openxmlformats.org/officeDocument/2006/relationships/image" Target="../media/image2.png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microsoft.com/office/2011/relationships/inkAction" Target="../ink/inkAction2.xml"/><Relationship Id="rId4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2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4.png"/><Relationship Id="rId5" Type="http://schemas.microsoft.com/office/2011/relationships/inkAction" Target="../ink/inkAction3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5.m4a"/><Relationship Id="rId7" Type="http://schemas.openxmlformats.org/officeDocument/2006/relationships/image" Target="../media/image5.png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microsoft.com/office/2011/relationships/inkAction" Target="../ink/inkAction4.xm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5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Uniform Cost Search</a:t>
            </a:r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55520" y="548640"/>
            <a:ext cx="7802880" cy="5852160"/>
          </a:xfrm>
          <a:prstGeom prst="rect">
            <a:avLst/>
          </a:prstGeom>
          <a:noFill/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24FDE8D-B7C0-44EA-8D70-B7744D5C82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56"/>
    </mc:Choice>
    <mc:Fallback>
      <p:transition spd="slow" advTm="216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Cost-Sensitive Search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0" y="5486401"/>
            <a:ext cx="12192000" cy="1227139"/>
          </a:xfrm>
        </p:spPr>
        <p:txBody>
          <a:bodyPr/>
          <a:lstStyle/>
          <a:p>
            <a:pPr marL="0" indent="0" algn="ctr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400" dirty="0"/>
              <a:t>BFS finds the shortest path in terms of number of actions.</a:t>
            </a:r>
          </a:p>
          <a:p>
            <a:pPr marL="0" indent="0" algn="ctr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400" dirty="0"/>
              <a:t>It does not find the least-cost path.  We will now cover</a:t>
            </a:r>
          </a:p>
          <a:p>
            <a:pPr marL="0" indent="0" algn="ctr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400" dirty="0"/>
              <a:t>a similar algorithm which does find the least-cost path.  </a:t>
            </a:r>
          </a:p>
        </p:txBody>
      </p:sp>
      <p:grpSp>
        <p:nvGrpSpPr>
          <p:cNvPr id="27652" name="Group 4"/>
          <p:cNvGrpSpPr>
            <a:grpSpLocks/>
          </p:cNvGrpSpPr>
          <p:nvPr/>
        </p:nvGrpSpPr>
        <p:grpSpPr bwMode="auto">
          <a:xfrm>
            <a:off x="2597149" y="1371603"/>
            <a:ext cx="6699251" cy="3840163"/>
            <a:chOff x="768" y="720"/>
            <a:chExt cx="4176" cy="2304"/>
          </a:xfrm>
        </p:grpSpPr>
        <p:grpSp>
          <p:nvGrpSpPr>
            <p:cNvPr id="27653" name="Group 5"/>
            <p:cNvGrpSpPr>
              <a:grpSpLocks/>
            </p:cNvGrpSpPr>
            <p:nvPr/>
          </p:nvGrpSpPr>
          <p:grpSpPr bwMode="auto">
            <a:xfrm>
              <a:off x="768" y="720"/>
              <a:ext cx="4176" cy="2304"/>
              <a:chOff x="336" y="576"/>
              <a:chExt cx="4848" cy="2784"/>
            </a:xfrm>
          </p:grpSpPr>
          <p:sp>
            <p:nvSpPr>
              <p:cNvPr id="27672" name="AutoShape 6"/>
              <p:cNvSpPr>
                <a:spLocks noChangeArrowheads="1"/>
              </p:cNvSpPr>
              <p:nvPr/>
            </p:nvSpPr>
            <p:spPr bwMode="auto">
              <a:xfrm>
                <a:off x="336" y="2208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dirty="0"/>
                  <a:t>START</a:t>
                </a:r>
              </a:p>
            </p:txBody>
          </p:sp>
          <p:sp>
            <p:nvSpPr>
              <p:cNvPr id="27673" name="AutoShape 7"/>
              <p:cNvSpPr>
                <a:spLocks noChangeArrowheads="1"/>
              </p:cNvSpPr>
              <p:nvPr/>
            </p:nvSpPr>
            <p:spPr bwMode="auto">
              <a:xfrm>
                <a:off x="4704" y="57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600" dirty="0"/>
                  <a:t>GOAL</a:t>
                </a:r>
              </a:p>
            </p:txBody>
          </p:sp>
          <p:sp>
            <p:nvSpPr>
              <p:cNvPr id="27674" name="AutoShape 8"/>
              <p:cNvSpPr>
                <a:spLocks noChangeArrowheads="1"/>
              </p:cNvSpPr>
              <p:nvPr/>
            </p:nvSpPr>
            <p:spPr bwMode="auto">
              <a:xfrm>
                <a:off x="1728" y="177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d</a:t>
                </a:r>
              </a:p>
            </p:txBody>
          </p:sp>
          <p:sp>
            <p:nvSpPr>
              <p:cNvPr id="27675" name="AutoShape 9"/>
              <p:cNvSpPr>
                <a:spLocks noChangeArrowheads="1"/>
              </p:cNvSpPr>
              <p:nvPr/>
            </p:nvSpPr>
            <p:spPr bwMode="auto">
              <a:xfrm>
                <a:off x="720" y="105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b</a:t>
                </a:r>
              </a:p>
            </p:txBody>
          </p:sp>
          <p:sp>
            <p:nvSpPr>
              <p:cNvPr id="27676" name="AutoShape 10"/>
              <p:cNvSpPr>
                <a:spLocks noChangeArrowheads="1"/>
              </p:cNvSpPr>
              <p:nvPr/>
            </p:nvSpPr>
            <p:spPr bwMode="auto">
              <a:xfrm>
                <a:off x="1200" y="273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p</a:t>
                </a:r>
              </a:p>
            </p:txBody>
          </p:sp>
          <p:sp>
            <p:nvSpPr>
              <p:cNvPr id="27677" name="AutoShape 11"/>
              <p:cNvSpPr>
                <a:spLocks noChangeArrowheads="1"/>
              </p:cNvSpPr>
              <p:nvPr/>
            </p:nvSpPr>
            <p:spPr bwMode="auto">
              <a:xfrm>
                <a:off x="2352" y="2880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q</a:t>
                </a:r>
              </a:p>
            </p:txBody>
          </p:sp>
          <p:sp>
            <p:nvSpPr>
              <p:cNvPr id="27678" name="AutoShape 12"/>
              <p:cNvSpPr>
                <a:spLocks noChangeArrowheads="1"/>
              </p:cNvSpPr>
              <p:nvPr/>
            </p:nvSpPr>
            <p:spPr bwMode="auto">
              <a:xfrm>
                <a:off x="2880" y="1008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c</a:t>
                </a:r>
              </a:p>
            </p:txBody>
          </p:sp>
          <p:sp>
            <p:nvSpPr>
              <p:cNvPr id="27679" name="AutoShape 13"/>
              <p:cNvSpPr>
                <a:spLocks noChangeArrowheads="1"/>
              </p:cNvSpPr>
              <p:nvPr/>
            </p:nvSpPr>
            <p:spPr bwMode="auto">
              <a:xfrm>
                <a:off x="3552" y="1584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e</a:t>
                </a:r>
              </a:p>
            </p:txBody>
          </p:sp>
          <p:sp>
            <p:nvSpPr>
              <p:cNvPr id="27680" name="AutoShape 14"/>
              <p:cNvSpPr>
                <a:spLocks noChangeArrowheads="1"/>
              </p:cNvSpPr>
              <p:nvPr/>
            </p:nvSpPr>
            <p:spPr bwMode="auto">
              <a:xfrm>
                <a:off x="3168" y="225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h</a:t>
                </a:r>
              </a:p>
            </p:txBody>
          </p:sp>
          <p:sp>
            <p:nvSpPr>
              <p:cNvPr id="27681" name="AutoShape 15"/>
              <p:cNvSpPr>
                <a:spLocks noChangeArrowheads="1"/>
              </p:cNvSpPr>
              <p:nvPr/>
            </p:nvSpPr>
            <p:spPr bwMode="auto">
              <a:xfrm>
                <a:off x="1584" y="624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a</a:t>
                </a:r>
              </a:p>
            </p:txBody>
          </p:sp>
          <p:sp>
            <p:nvSpPr>
              <p:cNvPr id="27682" name="AutoShape 16"/>
              <p:cNvSpPr>
                <a:spLocks noChangeArrowheads="1"/>
              </p:cNvSpPr>
              <p:nvPr/>
            </p:nvSpPr>
            <p:spPr bwMode="auto">
              <a:xfrm>
                <a:off x="4560" y="1872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f</a:t>
                </a:r>
              </a:p>
            </p:txBody>
          </p:sp>
          <p:sp>
            <p:nvSpPr>
              <p:cNvPr id="27683" name="AutoShape 17"/>
              <p:cNvSpPr>
                <a:spLocks noChangeArrowheads="1"/>
              </p:cNvSpPr>
              <p:nvPr/>
            </p:nvSpPr>
            <p:spPr bwMode="auto">
              <a:xfrm>
                <a:off x="4368" y="273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i="1"/>
                  <a:t>r</a:t>
                </a:r>
              </a:p>
            </p:txBody>
          </p:sp>
          <p:cxnSp>
            <p:nvCxnSpPr>
              <p:cNvPr id="27684" name="AutoShape 18"/>
              <p:cNvCxnSpPr>
                <a:cxnSpLocks noChangeShapeType="1"/>
                <a:stCxn id="27672" idx="5"/>
                <a:endCxn id="27676" idx="2"/>
              </p:cNvCxnSpPr>
              <p:nvPr/>
            </p:nvCxnSpPr>
            <p:spPr bwMode="auto">
              <a:xfrm>
                <a:off x="746" y="2618"/>
                <a:ext cx="454" cy="35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85" name="AutoShape 19"/>
              <p:cNvCxnSpPr>
                <a:cxnSpLocks noChangeShapeType="1"/>
                <a:stCxn id="27676" idx="5"/>
                <a:endCxn id="27677" idx="2"/>
              </p:cNvCxnSpPr>
              <p:nvPr/>
            </p:nvCxnSpPr>
            <p:spPr bwMode="auto">
              <a:xfrm flipV="1">
                <a:off x="1610" y="3120"/>
                <a:ext cx="742" cy="2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86" name="AutoShape 20"/>
              <p:cNvCxnSpPr>
                <a:cxnSpLocks noChangeShapeType="1"/>
                <a:stCxn id="27680" idx="3"/>
                <a:endCxn id="27677" idx="7"/>
              </p:cNvCxnSpPr>
              <p:nvPr/>
            </p:nvCxnSpPr>
            <p:spPr bwMode="auto">
              <a:xfrm flipH="1">
                <a:off x="2762" y="2666"/>
                <a:ext cx="476" cy="2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87" name="AutoShape 21"/>
              <p:cNvCxnSpPr>
                <a:cxnSpLocks noChangeShapeType="1"/>
                <a:stCxn id="27680" idx="2"/>
                <a:endCxn id="27676" idx="6"/>
              </p:cNvCxnSpPr>
              <p:nvPr/>
            </p:nvCxnSpPr>
            <p:spPr bwMode="auto">
              <a:xfrm flipH="1">
                <a:off x="1680" y="2496"/>
                <a:ext cx="1488" cy="4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88" name="AutoShape 22"/>
              <p:cNvCxnSpPr>
                <a:cxnSpLocks noChangeShapeType="1"/>
                <a:stCxn id="27679" idx="4"/>
                <a:endCxn id="27680" idx="7"/>
              </p:cNvCxnSpPr>
              <p:nvPr/>
            </p:nvCxnSpPr>
            <p:spPr bwMode="auto">
              <a:xfrm flipH="1">
                <a:off x="3578" y="2064"/>
                <a:ext cx="214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89" name="AutoShape 23"/>
              <p:cNvCxnSpPr>
                <a:cxnSpLocks noChangeShapeType="1"/>
                <a:stCxn id="27679" idx="5"/>
                <a:endCxn id="27683" idx="1"/>
              </p:cNvCxnSpPr>
              <p:nvPr/>
            </p:nvCxnSpPr>
            <p:spPr bwMode="auto">
              <a:xfrm>
                <a:off x="3962" y="1994"/>
                <a:ext cx="476" cy="81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0" name="AutoShape 24"/>
              <p:cNvCxnSpPr>
                <a:cxnSpLocks noChangeShapeType="1"/>
                <a:stCxn id="27683" idx="0"/>
                <a:endCxn id="27682" idx="4"/>
              </p:cNvCxnSpPr>
              <p:nvPr/>
            </p:nvCxnSpPr>
            <p:spPr bwMode="auto">
              <a:xfrm flipV="1">
                <a:off x="4608" y="2352"/>
                <a:ext cx="192" cy="3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1" name="AutoShape 25"/>
              <p:cNvCxnSpPr>
                <a:cxnSpLocks noChangeShapeType="1"/>
                <a:stCxn id="27682" idx="0"/>
                <a:endCxn id="27673" idx="4"/>
              </p:cNvCxnSpPr>
              <p:nvPr/>
            </p:nvCxnSpPr>
            <p:spPr bwMode="auto">
              <a:xfrm flipV="1">
                <a:off x="4800" y="1056"/>
                <a:ext cx="144" cy="81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2" name="AutoShape 26"/>
              <p:cNvCxnSpPr>
                <a:cxnSpLocks noChangeShapeType="1"/>
                <a:stCxn id="27672" idx="7"/>
              </p:cNvCxnSpPr>
              <p:nvPr/>
            </p:nvCxnSpPr>
            <p:spPr bwMode="auto">
              <a:xfrm flipV="1">
                <a:off x="746" y="2016"/>
                <a:ext cx="982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3" name="AutoShape 27"/>
              <p:cNvCxnSpPr>
                <a:cxnSpLocks noChangeShapeType="1"/>
                <a:stCxn id="27674" idx="1"/>
                <a:endCxn id="27675" idx="5"/>
              </p:cNvCxnSpPr>
              <p:nvPr/>
            </p:nvCxnSpPr>
            <p:spPr bwMode="auto">
              <a:xfrm flipH="1" flipV="1">
                <a:off x="1130" y="1466"/>
                <a:ext cx="668" cy="3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4" name="AutoShape 28"/>
              <p:cNvCxnSpPr>
                <a:cxnSpLocks noChangeShapeType="1"/>
                <a:endCxn id="27681" idx="2"/>
              </p:cNvCxnSpPr>
              <p:nvPr/>
            </p:nvCxnSpPr>
            <p:spPr bwMode="auto">
              <a:xfrm flipV="1">
                <a:off x="1152" y="864"/>
                <a:ext cx="432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5" name="AutoShape 29"/>
              <p:cNvCxnSpPr>
                <a:cxnSpLocks noChangeShapeType="1"/>
                <a:stCxn id="27678" idx="2"/>
                <a:endCxn id="27681" idx="6"/>
              </p:cNvCxnSpPr>
              <p:nvPr/>
            </p:nvCxnSpPr>
            <p:spPr bwMode="auto">
              <a:xfrm flipH="1" flipV="1">
                <a:off x="2064" y="864"/>
                <a:ext cx="816" cy="3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6" name="AutoShape 30"/>
              <p:cNvCxnSpPr>
                <a:cxnSpLocks noChangeShapeType="1"/>
                <a:stCxn id="27674" idx="7"/>
                <a:endCxn id="27678" idx="3"/>
              </p:cNvCxnSpPr>
              <p:nvPr/>
            </p:nvCxnSpPr>
            <p:spPr bwMode="auto">
              <a:xfrm flipV="1">
                <a:off x="2138" y="1418"/>
                <a:ext cx="812" cy="42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7" name="AutoShape 31"/>
              <p:cNvCxnSpPr>
                <a:cxnSpLocks noChangeShapeType="1"/>
                <a:stCxn id="27674" idx="6"/>
                <a:endCxn id="27679" idx="2"/>
              </p:cNvCxnSpPr>
              <p:nvPr/>
            </p:nvCxnSpPr>
            <p:spPr bwMode="auto">
              <a:xfrm flipV="1">
                <a:off x="2208" y="1824"/>
                <a:ext cx="1344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8" name="AutoShape 32"/>
              <p:cNvCxnSpPr>
                <a:cxnSpLocks noChangeShapeType="1"/>
                <a:stCxn id="27682" idx="1"/>
                <a:endCxn id="27678" idx="6"/>
              </p:cNvCxnSpPr>
              <p:nvPr/>
            </p:nvCxnSpPr>
            <p:spPr bwMode="auto">
              <a:xfrm rot="5400000" flipH="1">
                <a:off x="3648" y="960"/>
                <a:ext cx="694" cy="1270"/>
              </a:xfrm>
              <a:prstGeom prst="curvedConnector2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7699" name="AutoShape 33"/>
              <p:cNvCxnSpPr>
                <a:cxnSpLocks noChangeShapeType="1"/>
                <a:stCxn id="27672" idx="6"/>
                <a:endCxn id="27679" idx="3"/>
              </p:cNvCxnSpPr>
              <p:nvPr/>
            </p:nvCxnSpPr>
            <p:spPr bwMode="auto">
              <a:xfrm flipV="1">
                <a:off x="816" y="1994"/>
                <a:ext cx="2806" cy="454"/>
              </a:xfrm>
              <a:prstGeom prst="curvedConnector2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</p:grpSp>
        <p:sp>
          <p:nvSpPr>
            <p:cNvPr id="27654" name="Text Box 34"/>
            <p:cNvSpPr txBox="1">
              <a:spLocks noChangeArrowheads="1"/>
            </p:cNvSpPr>
            <p:nvPr/>
          </p:nvSpPr>
          <p:spPr bwMode="auto">
            <a:xfrm>
              <a:off x="1440" y="912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2</a:t>
              </a:r>
            </a:p>
          </p:txBody>
        </p:sp>
        <p:sp>
          <p:nvSpPr>
            <p:cNvPr id="27655" name="Text Box 35"/>
            <p:cNvSpPr txBox="1">
              <a:spLocks noChangeArrowheads="1"/>
            </p:cNvSpPr>
            <p:nvPr/>
          </p:nvSpPr>
          <p:spPr bwMode="auto">
            <a:xfrm>
              <a:off x="2544" y="1968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9</a:t>
              </a:r>
            </a:p>
          </p:txBody>
        </p:sp>
        <p:sp>
          <p:nvSpPr>
            <p:cNvPr id="27656" name="Text Box 36"/>
            <p:cNvSpPr txBox="1">
              <a:spLocks noChangeArrowheads="1"/>
            </p:cNvSpPr>
            <p:nvPr/>
          </p:nvSpPr>
          <p:spPr bwMode="auto">
            <a:xfrm>
              <a:off x="4032" y="2016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2</a:t>
              </a:r>
            </a:p>
          </p:txBody>
        </p:sp>
        <p:sp>
          <p:nvSpPr>
            <p:cNvPr id="27657" name="Text Box 37"/>
            <p:cNvSpPr txBox="1">
              <a:spLocks noChangeArrowheads="1"/>
            </p:cNvSpPr>
            <p:nvPr/>
          </p:nvSpPr>
          <p:spPr bwMode="auto">
            <a:xfrm>
              <a:off x="2449" y="1440"/>
              <a:ext cx="191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8</a:t>
              </a:r>
            </a:p>
          </p:txBody>
        </p:sp>
        <p:sp>
          <p:nvSpPr>
            <p:cNvPr id="27658" name="Text Box 38"/>
            <p:cNvSpPr txBox="1">
              <a:spLocks noChangeArrowheads="1"/>
            </p:cNvSpPr>
            <p:nvPr/>
          </p:nvSpPr>
          <p:spPr bwMode="auto">
            <a:xfrm>
              <a:off x="1728" y="1440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1</a:t>
              </a:r>
            </a:p>
          </p:txBody>
        </p:sp>
        <p:sp>
          <p:nvSpPr>
            <p:cNvPr id="27659" name="Text Box 39"/>
            <p:cNvSpPr txBox="1">
              <a:spLocks noChangeArrowheads="1"/>
            </p:cNvSpPr>
            <p:nvPr/>
          </p:nvSpPr>
          <p:spPr bwMode="auto">
            <a:xfrm>
              <a:off x="3648" y="1968"/>
              <a:ext cx="193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8</a:t>
              </a:r>
            </a:p>
          </p:txBody>
        </p:sp>
        <p:sp>
          <p:nvSpPr>
            <p:cNvPr id="27660" name="Text Box 40"/>
            <p:cNvSpPr txBox="1">
              <a:spLocks noChangeArrowheads="1"/>
            </p:cNvSpPr>
            <p:nvPr/>
          </p:nvSpPr>
          <p:spPr bwMode="auto">
            <a:xfrm>
              <a:off x="2592" y="960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2</a:t>
              </a:r>
            </a:p>
          </p:txBody>
        </p:sp>
        <p:sp>
          <p:nvSpPr>
            <p:cNvPr id="27661" name="Text Box 41"/>
            <p:cNvSpPr txBox="1">
              <a:spLocks noChangeArrowheads="1"/>
            </p:cNvSpPr>
            <p:nvPr/>
          </p:nvSpPr>
          <p:spPr bwMode="auto">
            <a:xfrm>
              <a:off x="1344" y="1824"/>
              <a:ext cx="193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3</a:t>
              </a:r>
            </a:p>
          </p:txBody>
        </p:sp>
        <p:sp>
          <p:nvSpPr>
            <p:cNvPr id="27662" name="Text Box 42"/>
            <p:cNvSpPr txBox="1">
              <a:spLocks noChangeArrowheads="1"/>
            </p:cNvSpPr>
            <p:nvPr/>
          </p:nvSpPr>
          <p:spPr bwMode="auto">
            <a:xfrm>
              <a:off x="4512" y="2304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2</a:t>
              </a:r>
            </a:p>
          </p:txBody>
        </p:sp>
        <p:sp>
          <p:nvSpPr>
            <p:cNvPr id="27663" name="Text Box 43"/>
            <p:cNvSpPr txBox="1">
              <a:spLocks noChangeArrowheads="1"/>
            </p:cNvSpPr>
            <p:nvPr/>
          </p:nvSpPr>
          <p:spPr bwMode="auto">
            <a:xfrm>
              <a:off x="3600" y="2544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endParaRPr lang="en-US"/>
            </a:p>
          </p:txBody>
        </p:sp>
        <p:sp>
          <p:nvSpPr>
            <p:cNvPr id="27664" name="Text Box 44"/>
            <p:cNvSpPr txBox="1">
              <a:spLocks noChangeArrowheads="1"/>
            </p:cNvSpPr>
            <p:nvPr/>
          </p:nvSpPr>
          <p:spPr bwMode="auto">
            <a:xfrm>
              <a:off x="3024" y="2544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4</a:t>
              </a:r>
            </a:p>
          </p:txBody>
        </p:sp>
        <p:sp>
          <p:nvSpPr>
            <p:cNvPr id="27665" name="Text Box 45"/>
            <p:cNvSpPr txBox="1">
              <a:spLocks noChangeArrowheads="1"/>
            </p:cNvSpPr>
            <p:nvPr/>
          </p:nvSpPr>
          <p:spPr bwMode="auto">
            <a:xfrm>
              <a:off x="2352" y="2304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4</a:t>
              </a:r>
            </a:p>
          </p:txBody>
        </p:sp>
        <p:sp>
          <p:nvSpPr>
            <p:cNvPr id="27666" name="Text Box 46"/>
            <p:cNvSpPr txBox="1">
              <a:spLocks noChangeArrowheads="1"/>
            </p:cNvSpPr>
            <p:nvPr/>
          </p:nvSpPr>
          <p:spPr bwMode="auto">
            <a:xfrm>
              <a:off x="2208" y="2640"/>
              <a:ext cx="288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15</a:t>
              </a:r>
            </a:p>
          </p:txBody>
        </p:sp>
        <p:sp>
          <p:nvSpPr>
            <p:cNvPr id="27667" name="Text Box 47"/>
            <p:cNvSpPr txBox="1">
              <a:spLocks noChangeArrowheads="1"/>
            </p:cNvSpPr>
            <p:nvPr/>
          </p:nvSpPr>
          <p:spPr bwMode="auto">
            <a:xfrm>
              <a:off x="1248" y="2352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1</a:t>
              </a:r>
            </a:p>
          </p:txBody>
        </p:sp>
        <p:sp>
          <p:nvSpPr>
            <p:cNvPr id="27668" name="Text Box 48"/>
            <p:cNvSpPr txBox="1">
              <a:spLocks noChangeArrowheads="1"/>
            </p:cNvSpPr>
            <p:nvPr/>
          </p:nvSpPr>
          <p:spPr bwMode="auto">
            <a:xfrm>
              <a:off x="4080" y="1248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3</a:t>
              </a:r>
            </a:p>
          </p:txBody>
        </p:sp>
        <p:sp>
          <p:nvSpPr>
            <p:cNvPr id="27669" name="Text Box 49"/>
            <p:cNvSpPr txBox="1">
              <a:spLocks noChangeArrowheads="1"/>
            </p:cNvSpPr>
            <p:nvPr/>
          </p:nvSpPr>
          <p:spPr bwMode="auto">
            <a:xfrm>
              <a:off x="4704" y="1344"/>
              <a:ext cx="192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2</a:t>
              </a:r>
            </a:p>
          </p:txBody>
        </p:sp>
        <p:cxnSp>
          <p:nvCxnSpPr>
            <p:cNvPr id="27670" name="AutoShape 50"/>
            <p:cNvCxnSpPr>
              <a:cxnSpLocks noChangeShapeType="1"/>
              <a:stCxn id="27677" idx="6"/>
              <a:endCxn id="27683" idx="2"/>
            </p:cNvCxnSpPr>
            <p:nvPr/>
          </p:nvCxnSpPr>
          <p:spPr bwMode="auto">
            <a:xfrm flipV="1">
              <a:off x="2918" y="2707"/>
              <a:ext cx="1323" cy="119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</p:spPr>
        </p:cxnSp>
        <p:sp>
          <p:nvSpPr>
            <p:cNvPr id="27671" name="Text Box 51"/>
            <p:cNvSpPr txBox="1">
              <a:spLocks noChangeArrowheads="1"/>
            </p:cNvSpPr>
            <p:nvPr/>
          </p:nvSpPr>
          <p:spPr bwMode="auto">
            <a:xfrm>
              <a:off x="2929" y="1632"/>
              <a:ext cx="191" cy="2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2</a:t>
              </a:r>
            </a:p>
          </p:txBody>
        </p:sp>
      </p:grp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3F55950-2E0B-4305-9B51-BE6CBFAB124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37280" y="1303200"/>
              <a:ext cx="7200360" cy="3429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3F55950-2E0B-4305-9B51-BE6CBFAB124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27920" y="1293840"/>
                <a:ext cx="7219080" cy="344808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BBC0E7A-4A21-414D-8C05-BFFEF41F52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222"/>
    </mc:Choice>
    <mc:Fallback>
      <p:transition spd="slow" advTm="1192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2441580" y="3408366"/>
            <a:ext cx="6716713" cy="3349625"/>
            <a:chOff x="657" y="2180"/>
            <a:chExt cx="4231" cy="2110"/>
          </a:xfrm>
        </p:grpSpPr>
        <p:sp>
          <p:nvSpPr>
            <p:cNvPr id="28823" name="Freeform 3"/>
            <p:cNvSpPr>
              <a:spLocks/>
            </p:cNvSpPr>
            <p:nvPr/>
          </p:nvSpPr>
          <p:spPr bwMode="auto">
            <a:xfrm>
              <a:off x="2261" y="2180"/>
              <a:ext cx="1938" cy="221"/>
            </a:xfrm>
            <a:custGeom>
              <a:avLst/>
              <a:gdLst>
                <a:gd name="T0" fmla="*/ 1938 w 1938"/>
                <a:gd name="T1" fmla="*/ 0 h 221"/>
                <a:gd name="T2" fmla="*/ 1066 w 1938"/>
                <a:gd name="T3" fmla="*/ 210 h 221"/>
                <a:gd name="T4" fmla="*/ 662 w 1938"/>
                <a:gd name="T5" fmla="*/ 221 h 221"/>
                <a:gd name="T6" fmla="*/ 0 w 1938"/>
                <a:gd name="T7" fmla="*/ 32 h 22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938"/>
                <a:gd name="T13" fmla="*/ 0 h 221"/>
                <a:gd name="T14" fmla="*/ 1938 w 1938"/>
                <a:gd name="T15" fmla="*/ 221 h 22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938" h="221">
                  <a:moveTo>
                    <a:pt x="1938" y="0"/>
                  </a:moveTo>
                  <a:lnTo>
                    <a:pt x="1066" y="210"/>
                  </a:lnTo>
                  <a:lnTo>
                    <a:pt x="662" y="221"/>
                  </a:lnTo>
                  <a:lnTo>
                    <a:pt x="0" y="32"/>
                  </a:lnTo>
                </a:path>
              </a:pathLst>
            </a:custGeom>
            <a:solidFill>
              <a:srgbClr val="FF3300">
                <a:alpha val="20000"/>
              </a:srgbClr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824" name="Freeform 4"/>
            <p:cNvSpPr>
              <a:spLocks/>
            </p:cNvSpPr>
            <p:nvPr/>
          </p:nvSpPr>
          <p:spPr bwMode="auto">
            <a:xfrm>
              <a:off x="657" y="2180"/>
              <a:ext cx="4231" cy="1271"/>
            </a:xfrm>
            <a:custGeom>
              <a:avLst/>
              <a:gdLst>
                <a:gd name="T0" fmla="*/ 4231 w 4231"/>
                <a:gd name="T1" fmla="*/ 32 h 1271"/>
                <a:gd name="T2" fmla="*/ 4150 w 4231"/>
                <a:gd name="T3" fmla="*/ 479 h 1271"/>
                <a:gd name="T4" fmla="*/ 3510 w 4231"/>
                <a:gd name="T5" fmla="*/ 544 h 1271"/>
                <a:gd name="T6" fmla="*/ 2853 w 4231"/>
                <a:gd name="T7" fmla="*/ 232 h 1271"/>
                <a:gd name="T8" fmla="*/ 2212 w 4231"/>
                <a:gd name="T9" fmla="*/ 285 h 1271"/>
                <a:gd name="T10" fmla="*/ 1846 w 4231"/>
                <a:gd name="T11" fmla="*/ 818 h 1271"/>
                <a:gd name="T12" fmla="*/ 1405 w 4231"/>
                <a:gd name="T13" fmla="*/ 824 h 1271"/>
                <a:gd name="T14" fmla="*/ 1259 w 4231"/>
                <a:gd name="T15" fmla="*/ 608 h 1271"/>
                <a:gd name="T16" fmla="*/ 942 w 4231"/>
                <a:gd name="T17" fmla="*/ 598 h 1271"/>
                <a:gd name="T18" fmla="*/ 845 w 4231"/>
                <a:gd name="T19" fmla="*/ 1179 h 1271"/>
                <a:gd name="T20" fmla="*/ 350 w 4231"/>
                <a:gd name="T21" fmla="*/ 1271 h 1271"/>
                <a:gd name="T22" fmla="*/ 0 w 4231"/>
                <a:gd name="T23" fmla="*/ 189 h 1271"/>
                <a:gd name="T24" fmla="*/ 1604 w 4231"/>
                <a:gd name="T25" fmla="*/ 27 h 1271"/>
                <a:gd name="T26" fmla="*/ 2234 w 4231"/>
                <a:gd name="T27" fmla="*/ 210 h 1271"/>
                <a:gd name="T28" fmla="*/ 2654 w 4231"/>
                <a:gd name="T29" fmla="*/ 216 h 1271"/>
                <a:gd name="T30" fmla="*/ 3526 w 4231"/>
                <a:gd name="T31" fmla="*/ 0 h 1271"/>
                <a:gd name="T32" fmla="*/ 4226 w 4231"/>
                <a:gd name="T33" fmla="*/ 27 h 1271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4231"/>
                <a:gd name="T52" fmla="*/ 0 h 1271"/>
                <a:gd name="T53" fmla="*/ 4231 w 4231"/>
                <a:gd name="T54" fmla="*/ 1271 h 1271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4231" h="1271">
                  <a:moveTo>
                    <a:pt x="4231" y="32"/>
                  </a:moveTo>
                  <a:lnTo>
                    <a:pt x="4150" y="479"/>
                  </a:lnTo>
                  <a:lnTo>
                    <a:pt x="3510" y="544"/>
                  </a:lnTo>
                  <a:lnTo>
                    <a:pt x="2853" y="232"/>
                  </a:lnTo>
                  <a:lnTo>
                    <a:pt x="2212" y="285"/>
                  </a:lnTo>
                  <a:lnTo>
                    <a:pt x="1846" y="818"/>
                  </a:lnTo>
                  <a:lnTo>
                    <a:pt x="1405" y="824"/>
                  </a:lnTo>
                  <a:lnTo>
                    <a:pt x="1259" y="608"/>
                  </a:lnTo>
                  <a:lnTo>
                    <a:pt x="942" y="598"/>
                  </a:lnTo>
                  <a:lnTo>
                    <a:pt x="845" y="1179"/>
                  </a:lnTo>
                  <a:lnTo>
                    <a:pt x="350" y="1271"/>
                  </a:lnTo>
                  <a:lnTo>
                    <a:pt x="0" y="189"/>
                  </a:lnTo>
                  <a:lnTo>
                    <a:pt x="1604" y="27"/>
                  </a:lnTo>
                  <a:lnTo>
                    <a:pt x="2234" y="210"/>
                  </a:lnTo>
                  <a:lnTo>
                    <a:pt x="2654" y="216"/>
                  </a:lnTo>
                  <a:lnTo>
                    <a:pt x="3526" y="0"/>
                  </a:lnTo>
                  <a:lnTo>
                    <a:pt x="4226" y="27"/>
                  </a:lnTo>
                </a:path>
              </a:pathLst>
            </a:custGeom>
            <a:solidFill>
              <a:srgbClr val="FF9900">
                <a:alpha val="20000"/>
              </a:srgbClr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825" name="Freeform 5"/>
            <p:cNvSpPr>
              <a:spLocks/>
            </p:cNvSpPr>
            <p:nvPr/>
          </p:nvSpPr>
          <p:spPr bwMode="auto">
            <a:xfrm>
              <a:off x="1007" y="2396"/>
              <a:ext cx="3789" cy="1313"/>
            </a:xfrm>
            <a:custGeom>
              <a:avLst/>
              <a:gdLst>
                <a:gd name="T0" fmla="*/ 3789 w 3789"/>
                <a:gd name="T1" fmla="*/ 269 h 1313"/>
                <a:gd name="T2" fmla="*/ 3784 w 3789"/>
                <a:gd name="T3" fmla="*/ 323 h 1313"/>
                <a:gd name="T4" fmla="*/ 3160 w 3789"/>
                <a:gd name="T5" fmla="*/ 387 h 1313"/>
                <a:gd name="T6" fmla="*/ 2072 w 3789"/>
                <a:gd name="T7" fmla="*/ 312 h 1313"/>
                <a:gd name="T8" fmla="*/ 1733 w 3789"/>
                <a:gd name="T9" fmla="*/ 635 h 1313"/>
                <a:gd name="T10" fmla="*/ 1668 w 3789"/>
                <a:gd name="T11" fmla="*/ 1302 h 1313"/>
                <a:gd name="T12" fmla="*/ 1270 w 3789"/>
                <a:gd name="T13" fmla="*/ 1313 h 1313"/>
                <a:gd name="T14" fmla="*/ 1152 w 3789"/>
                <a:gd name="T15" fmla="*/ 683 h 1313"/>
                <a:gd name="T16" fmla="*/ 920 w 3789"/>
                <a:gd name="T17" fmla="*/ 602 h 1313"/>
                <a:gd name="T18" fmla="*/ 818 w 3789"/>
                <a:gd name="T19" fmla="*/ 403 h 1313"/>
                <a:gd name="T20" fmla="*/ 608 w 3789"/>
                <a:gd name="T21" fmla="*/ 398 h 1313"/>
                <a:gd name="T22" fmla="*/ 516 w 3789"/>
                <a:gd name="T23" fmla="*/ 1012 h 1313"/>
                <a:gd name="T24" fmla="*/ 0 w 3789"/>
                <a:gd name="T25" fmla="*/ 1125 h 1313"/>
                <a:gd name="T26" fmla="*/ 0 w 3789"/>
                <a:gd name="T27" fmla="*/ 1049 h 1313"/>
                <a:gd name="T28" fmla="*/ 490 w 3789"/>
                <a:gd name="T29" fmla="*/ 958 h 1313"/>
                <a:gd name="T30" fmla="*/ 592 w 3789"/>
                <a:gd name="T31" fmla="*/ 376 h 1313"/>
                <a:gd name="T32" fmla="*/ 920 w 3789"/>
                <a:gd name="T33" fmla="*/ 387 h 1313"/>
                <a:gd name="T34" fmla="*/ 1049 w 3789"/>
                <a:gd name="T35" fmla="*/ 608 h 1313"/>
                <a:gd name="T36" fmla="*/ 1496 w 3789"/>
                <a:gd name="T37" fmla="*/ 597 h 1313"/>
                <a:gd name="T38" fmla="*/ 1857 w 3789"/>
                <a:gd name="T39" fmla="*/ 69 h 1313"/>
                <a:gd name="T40" fmla="*/ 2497 w 3789"/>
                <a:gd name="T41" fmla="*/ 0 h 1313"/>
                <a:gd name="T42" fmla="*/ 3170 w 3789"/>
                <a:gd name="T43" fmla="*/ 328 h 1313"/>
                <a:gd name="T44" fmla="*/ 3789 w 3789"/>
                <a:gd name="T45" fmla="*/ 269 h 1313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3789"/>
                <a:gd name="T70" fmla="*/ 0 h 1313"/>
                <a:gd name="T71" fmla="*/ 3789 w 3789"/>
                <a:gd name="T72" fmla="*/ 1313 h 1313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3789" h="1313">
                  <a:moveTo>
                    <a:pt x="3789" y="269"/>
                  </a:moveTo>
                  <a:lnTo>
                    <a:pt x="3784" y="323"/>
                  </a:lnTo>
                  <a:lnTo>
                    <a:pt x="3160" y="387"/>
                  </a:lnTo>
                  <a:lnTo>
                    <a:pt x="2072" y="312"/>
                  </a:lnTo>
                  <a:lnTo>
                    <a:pt x="1733" y="635"/>
                  </a:lnTo>
                  <a:lnTo>
                    <a:pt x="1668" y="1302"/>
                  </a:lnTo>
                  <a:lnTo>
                    <a:pt x="1270" y="1313"/>
                  </a:lnTo>
                  <a:lnTo>
                    <a:pt x="1152" y="683"/>
                  </a:lnTo>
                  <a:lnTo>
                    <a:pt x="920" y="602"/>
                  </a:lnTo>
                  <a:lnTo>
                    <a:pt x="818" y="403"/>
                  </a:lnTo>
                  <a:lnTo>
                    <a:pt x="608" y="398"/>
                  </a:lnTo>
                  <a:lnTo>
                    <a:pt x="516" y="1012"/>
                  </a:lnTo>
                  <a:lnTo>
                    <a:pt x="0" y="1125"/>
                  </a:lnTo>
                  <a:lnTo>
                    <a:pt x="0" y="1049"/>
                  </a:lnTo>
                  <a:lnTo>
                    <a:pt x="490" y="958"/>
                  </a:lnTo>
                  <a:lnTo>
                    <a:pt x="592" y="376"/>
                  </a:lnTo>
                  <a:lnTo>
                    <a:pt x="920" y="387"/>
                  </a:lnTo>
                  <a:lnTo>
                    <a:pt x="1049" y="608"/>
                  </a:lnTo>
                  <a:lnTo>
                    <a:pt x="1496" y="597"/>
                  </a:lnTo>
                  <a:lnTo>
                    <a:pt x="1857" y="69"/>
                  </a:lnTo>
                  <a:lnTo>
                    <a:pt x="2497" y="0"/>
                  </a:lnTo>
                  <a:lnTo>
                    <a:pt x="3170" y="328"/>
                  </a:lnTo>
                  <a:lnTo>
                    <a:pt x="3789" y="269"/>
                  </a:lnTo>
                  <a:close/>
                </a:path>
              </a:pathLst>
            </a:custGeom>
            <a:solidFill>
              <a:srgbClr val="008000">
                <a:alpha val="20000"/>
              </a:srgbClr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826" name="Freeform 6"/>
            <p:cNvSpPr>
              <a:spLocks/>
            </p:cNvSpPr>
            <p:nvPr/>
          </p:nvSpPr>
          <p:spPr bwMode="auto">
            <a:xfrm>
              <a:off x="996" y="2697"/>
              <a:ext cx="3784" cy="1330"/>
            </a:xfrm>
            <a:custGeom>
              <a:avLst/>
              <a:gdLst>
                <a:gd name="T0" fmla="*/ 3784 w 3784"/>
                <a:gd name="T1" fmla="*/ 27 h 1330"/>
                <a:gd name="T2" fmla="*/ 3768 w 3784"/>
                <a:gd name="T3" fmla="*/ 75 h 1330"/>
                <a:gd name="T4" fmla="*/ 3208 w 3784"/>
                <a:gd name="T5" fmla="*/ 113 h 1330"/>
                <a:gd name="T6" fmla="*/ 2094 w 3784"/>
                <a:gd name="T7" fmla="*/ 43 h 1330"/>
                <a:gd name="T8" fmla="*/ 1787 w 3784"/>
                <a:gd name="T9" fmla="*/ 350 h 1330"/>
                <a:gd name="T10" fmla="*/ 1723 w 3784"/>
                <a:gd name="T11" fmla="*/ 1287 h 1330"/>
                <a:gd name="T12" fmla="*/ 1400 w 3784"/>
                <a:gd name="T13" fmla="*/ 1330 h 1330"/>
                <a:gd name="T14" fmla="*/ 1378 w 3784"/>
                <a:gd name="T15" fmla="*/ 1055 h 1330"/>
                <a:gd name="T16" fmla="*/ 1216 w 3784"/>
                <a:gd name="T17" fmla="*/ 1039 h 1330"/>
                <a:gd name="T18" fmla="*/ 1120 w 3784"/>
                <a:gd name="T19" fmla="*/ 393 h 1330"/>
                <a:gd name="T20" fmla="*/ 899 w 3784"/>
                <a:gd name="T21" fmla="*/ 323 h 1330"/>
                <a:gd name="T22" fmla="*/ 791 w 3784"/>
                <a:gd name="T23" fmla="*/ 102 h 1330"/>
                <a:gd name="T24" fmla="*/ 630 w 3784"/>
                <a:gd name="T25" fmla="*/ 118 h 1330"/>
                <a:gd name="T26" fmla="*/ 549 w 3784"/>
                <a:gd name="T27" fmla="*/ 770 h 1330"/>
                <a:gd name="T28" fmla="*/ 21 w 3784"/>
                <a:gd name="T29" fmla="*/ 883 h 1330"/>
                <a:gd name="T30" fmla="*/ 0 w 3784"/>
                <a:gd name="T31" fmla="*/ 813 h 1330"/>
                <a:gd name="T32" fmla="*/ 517 w 3784"/>
                <a:gd name="T33" fmla="*/ 711 h 1330"/>
                <a:gd name="T34" fmla="*/ 619 w 3784"/>
                <a:gd name="T35" fmla="*/ 75 h 1330"/>
                <a:gd name="T36" fmla="*/ 840 w 3784"/>
                <a:gd name="T37" fmla="*/ 102 h 1330"/>
                <a:gd name="T38" fmla="*/ 931 w 3784"/>
                <a:gd name="T39" fmla="*/ 307 h 1330"/>
                <a:gd name="T40" fmla="*/ 1157 w 3784"/>
                <a:gd name="T41" fmla="*/ 377 h 1330"/>
                <a:gd name="T42" fmla="*/ 1276 w 3784"/>
                <a:gd name="T43" fmla="*/ 1001 h 1330"/>
                <a:gd name="T44" fmla="*/ 1674 w 3784"/>
                <a:gd name="T45" fmla="*/ 996 h 1330"/>
                <a:gd name="T46" fmla="*/ 1749 w 3784"/>
                <a:gd name="T47" fmla="*/ 328 h 1330"/>
                <a:gd name="T48" fmla="*/ 2089 w 3784"/>
                <a:gd name="T49" fmla="*/ 0 h 1330"/>
                <a:gd name="T50" fmla="*/ 3181 w 3784"/>
                <a:gd name="T51" fmla="*/ 81 h 1330"/>
                <a:gd name="T52" fmla="*/ 3784 w 3784"/>
                <a:gd name="T53" fmla="*/ 27 h 1330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w 3784"/>
                <a:gd name="T82" fmla="*/ 0 h 1330"/>
                <a:gd name="T83" fmla="*/ 3784 w 3784"/>
                <a:gd name="T84" fmla="*/ 1330 h 1330"/>
              </a:gdLst>
              <a:ahLst/>
              <a:cxnLst>
                <a:cxn ang="T54">
                  <a:pos x="T0" y="T1"/>
                </a:cxn>
                <a:cxn ang="T55">
                  <a:pos x="T2" y="T3"/>
                </a:cxn>
                <a:cxn ang="T56">
                  <a:pos x="T4" y="T5"/>
                </a:cxn>
                <a:cxn ang="T57">
                  <a:pos x="T6" y="T7"/>
                </a:cxn>
                <a:cxn ang="T58">
                  <a:pos x="T8" y="T9"/>
                </a:cxn>
                <a:cxn ang="T59">
                  <a:pos x="T10" y="T11"/>
                </a:cxn>
                <a:cxn ang="T60">
                  <a:pos x="T12" y="T13"/>
                </a:cxn>
                <a:cxn ang="T61">
                  <a:pos x="T14" y="T15"/>
                </a:cxn>
                <a:cxn ang="T62">
                  <a:pos x="T16" y="T17"/>
                </a:cxn>
                <a:cxn ang="T63">
                  <a:pos x="T18" y="T19"/>
                </a:cxn>
                <a:cxn ang="T64">
                  <a:pos x="T20" y="T21"/>
                </a:cxn>
                <a:cxn ang="T65">
                  <a:pos x="T22" y="T23"/>
                </a:cxn>
                <a:cxn ang="T66">
                  <a:pos x="T24" y="T25"/>
                </a:cxn>
                <a:cxn ang="T67">
                  <a:pos x="T26" y="T27"/>
                </a:cxn>
                <a:cxn ang="T68">
                  <a:pos x="T28" y="T29"/>
                </a:cxn>
                <a:cxn ang="T69">
                  <a:pos x="T30" y="T31"/>
                </a:cxn>
                <a:cxn ang="T70">
                  <a:pos x="T32" y="T33"/>
                </a:cxn>
                <a:cxn ang="T71">
                  <a:pos x="T34" y="T35"/>
                </a:cxn>
                <a:cxn ang="T72">
                  <a:pos x="T36" y="T37"/>
                </a:cxn>
                <a:cxn ang="T73">
                  <a:pos x="T38" y="T39"/>
                </a:cxn>
                <a:cxn ang="T74">
                  <a:pos x="T40" y="T41"/>
                </a:cxn>
                <a:cxn ang="T75">
                  <a:pos x="T42" y="T43"/>
                </a:cxn>
                <a:cxn ang="T76">
                  <a:pos x="T44" y="T45"/>
                </a:cxn>
                <a:cxn ang="T77">
                  <a:pos x="T46" y="T47"/>
                </a:cxn>
                <a:cxn ang="T78">
                  <a:pos x="T48" y="T49"/>
                </a:cxn>
                <a:cxn ang="T79">
                  <a:pos x="T50" y="T51"/>
                </a:cxn>
                <a:cxn ang="T80">
                  <a:pos x="T52" y="T53"/>
                </a:cxn>
              </a:cxnLst>
              <a:rect l="T81" t="T82" r="T83" b="T84"/>
              <a:pathLst>
                <a:path w="3784" h="1330">
                  <a:moveTo>
                    <a:pt x="3784" y="27"/>
                  </a:moveTo>
                  <a:lnTo>
                    <a:pt x="3768" y="75"/>
                  </a:lnTo>
                  <a:lnTo>
                    <a:pt x="3208" y="113"/>
                  </a:lnTo>
                  <a:lnTo>
                    <a:pt x="2094" y="43"/>
                  </a:lnTo>
                  <a:lnTo>
                    <a:pt x="1787" y="350"/>
                  </a:lnTo>
                  <a:lnTo>
                    <a:pt x="1723" y="1287"/>
                  </a:lnTo>
                  <a:lnTo>
                    <a:pt x="1400" y="1330"/>
                  </a:lnTo>
                  <a:lnTo>
                    <a:pt x="1378" y="1055"/>
                  </a:lnTo>
                  <a:lnTo>
                    <a:pt x="1216" y="1039"/>
                  </a:lnTo>
                  <a:lnTo>
                    <a:pt x="1120" y="393"/>
                  </a:lnTo>
                  <a:lnTo>
                    <a:pt x="899" y="323"/>
                  </a:lnTo>
                  <a:lnTo>
                    <a:pt x="791" y="102"/>
                  </a:lnTo>
                  <a:lnTo>
                    <a:pt x="630" y="118"/>
                  </a:lnTo>
                  <a:lnTo>
                    <a:pt x="549" y="770"/>
                  </a:lnTo>
                  <a:lnTo>
                    <a:pt x="21" y="883"/>
                  </a:lnTo>
                  <a:lnTo>
                    <a:pt x="0" y="813"/>
                  </a:lnTo>
                  <a:lnTo>
                    <a:pt x="517" y="711"/>
                  </a:lnTo>
                  <a:lnTo>
                    <a:pt x="619" y="75"/>
                  </a:lnTo>
                  <a:lnTo>
                    <a:pt x="840" y="102"/>
                  </a:lnTo>
                  <a:lnTo>
                    <a:pt x="931" y="307"/>
                  </a:lnTo>
                  <a:lnTo>
                    <a:pt x="1157" y="377"/>
                  </a:lnTo>
                  <a:lnTo>
                    <a:pt x="1276" y="1001"/>
                  </a:lnTo>
                  <a:lnTo>
                    <a:pt x="1674" y="996"/>
                  </a:lnTo>
                  <a:lnTo>
                    <a:pt x="1749" y="328"/>
                  </a:lnTo>
                  <a:lnTo>
                    <a:pt x="2089" y="0"/>
                  </a:lnTo>
                  <a:lnTo>
                    <a:pt x="3181" y="81"/>
                  </a:lnTo>
                  <a:lnTo>
                    <a:pt x="3784" y="27"/>
                  </a:lnTo>
                  <a:close/>
                </a:path>
              </a:pathLst>
            </a:custGeom>
            <a:solidFill>
              <a:srgbClr val="0000FF">
                <a:alpha val="20000"/>
              </a:srgbClr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827" name="Freeform 7"/>
            <p:cNvSpPr>
              <a:spLocks/>
            </p:cNvSpPr>
            <p:nvPr/>
          </p:nvSpPr>
          <p:spPr bwMode="auto">
            <a:xfrm>
              <a:off x="1012" y="2735"/>
              <a:ext cx="3736" cy="1555"/>
            </a:xfrm>
            <a:custGeom>
              <a:avLst/>
              <a:gdLst>
                <a:gd name="T0" fmla="*/ 3736 w 3736"/>
                <a:gd name="T1" fmla="*/ 43 h 1555"/>
                <a:gd name="T2" fmla="*/ 3709 w 3736"/>
                <a:gd name="T3" fmla="*/ 350 h 1555"/>
                <a:gd name="T4" fmla="*/ 2460 w 3736"/>
                <a:gd name="T5" fmla="*/ 1410 h 1555"/>
                <a:gd name="T6" fmla="*/ 942 w 3736"/>
                <a:gd name="T7" fmla="*/ 1555 h 1555"/>
                <a:gd name="T8" fmla="*/ 70 w 3736"/>
                <a:gd name="T9" fmla="*/ 1405 h 1555"/>
                <a:gd name="T10" fmla="*/ 0 w 3736"/>
                <a:gd name="T11" fmla="*/ 845 h 1555"/>
                <a:gd name="T12" fmla="*/ 538 w 3736"/>
                <a:gd name="T13" fmla="*/ 732 h 1555"/>
                <a:gd name="T14" fmla="*/ 619 w 3736"/>
                <a:gd name="T15" fmla="*/ 59 h 1555"/>
                <a:gd name="T16" fmla="*/ 791 w 3736"/>
                <a:gd name="T17" fmla="*/ 70 h 1555"/>
                <a:gd name="T18" fmla="*/ 872 w 3736"/>
                <a:gd name="T19" fmla="*/ 290 h 1555"/>
                <a:gd name="T20" fmla="*/ 1109 w 3736"/>
                <a:gd name="T21" fmla="*/ 360 h 1555"/>
                <a:gd name="T22" fmla="*/ 1195 w 3736"/>
                <a:gd name="T23" fmla="*/ 990 h 1555"/>
                <a:gd name="T24" fmla="*/ 1362 w 3736"/>
                <a:gd name="T25" fmla="*/ 1017 h 1555"/>
                <a:gd name="T26" fmla="*/ 1389 w 3736"/>
                <a:gd name="T27" fmla="*/ 1275 h 1555"/>
                <a:gd name="T28" fmla="*/ 1696 w 3736"/>
                <a:gd name="T29" fmla="*/ 1259 h 1555"/>
                <a:gd name="T30" fmla="*/ 1776 w 3736"/>
                <a:gd name="T31" fmla="*/ 306 h 1555"/>
                <a:gd name="T32" fmla="*/ 2089 w 3736"/>
                <a:gd name="T33" fmla="*/ 0 h 1555"/>
                <a:gd name="T34" fmla="*/ 3208 w 3736"/>
                <a:gd name="T35" fmla="*/ 75 h 1555"/>
                <a:gd name="T36" fmla="*/ 3736 w 3736"/>
                <a:gd name="T37" fmla="*/ 43 h 1555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3736"/>
                <a:gd name="T58" fmla="*/ 0 h 1555"/>
                <a:gd name="T59" fmla="*/ 3736 w 3736"/>
                <a:gd name="T60" fmla="*/ 1555 h 1555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3736" h="1555">
                  <a:moveTo>
                    <a:pt x="3736" y="43"/>
                  </a:moveTo>
                  <a:lnTo>
                    <a:pt x="3709" y="350"/>
                  </a:lnTo>
                  <a:lnTo>
                    <a:pt x="2460" y="1410"/>
                  </a:lnTo>
                  <a:lnTo>
                    <a:pt x="942" y="1555"/>
                  </a:lnTo>
                  <a:lnTo>
                    <a:pt x="70" y="1405"/>
                  </a:lnTo>
                  <a:lnTo>
                    <a:pt x="0" y="845"/>
                  </a:lnTo>
                  <a:lnTo>
                    <a:pt x="538" y="732"/>
                  </a:lnTo>
                  <a:lnTo>
                    <a:pt x="619" y="59"/>
                  </a:lnTo>
                  <a:lnTo>
                    <a:pt x="791" y="70"/>
                  </a:lnTo>
                  <a:lnTo>
                    <a:pt x="872" y="290"/>
                  </a:lnTo>
                  <a:lnTo>
                    <a:pt x="1109" y="360"/>
                  </a:lnTo>
                  <a:lnTo>
                    <a:pt x="1195" y="990"/>
                  </a:lnTo>
                  <a:lnTo>
                    <a:pt x="1362" y="1017"/>
                  </a:lnTo>
                  <a:lnTo>
                    <a:pt x="1389" y="1275"/>
                  </a:lnTo>
                  <a:lnTo>
                    <a:pt x="1696" y="1259"/>
                  </a:lnTo>
                  <a:lnTo>
                    <a:pt x="1776" y="306"/>
                  </a:lnTo>
                  <a:lnTo>
                    <a:pt x="2089" y="0"/>
                  </a:lnTo>
                  <a:lnTo>
                    <a:pt x="3208" y="75"/>
                  </a:lnTo>
                  <a:lnTo>
                    <a:pt x="3736" y="43"/>
                  </a:lnTo>
                  <a:close/>
                </a:path>
              </a:pathLst>
            </a:custGeom>
            <a:solidFill>
              <a:schemeClr val="bg2">
                <a:alpha val="20000"/>
              </a:schemeClr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8675" name="Rectangle 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Uniform Cost Search</a:t>
            </a:r>
          </a:p>
        </p:txBody>
      </p:sp>
      <p:grpSp>
        <p:nvGrpSpPr>
          <p:cNvPr id="28676" name="Group 9"/>
          <p:cNvGrpSpPr>
            <a:grpSpLocks/>
          </p:cNvGrpSpPr>
          <p:nvPr/>
        </p:nvGrpSpPr>
        <p:grpSpPr bwMode="auto">
          <a:xfrm>
            <a:off x="3227388" y="3381373"/>
            <a:ext cx="5486400" cy="3355591"/>
            <a:chOff x="48" y="2332"/>
            <a:chExt cx="3456" cy="2406"/>
          </a:xfrm>
        </p:grpSpPr>
        <p:sp>
          <p:nvSpPr>
            <p:cNvPr id="28766" name="Text Box 10"/>
            <p:cNvSpPr txBox="1">
              <a:spLocks noChangeArrowheads="1"/>
            </p:cNvSpPr>
            <p:nvPr/>
          </p:nvSpPr>
          <p:spPr bwMode="auto">
            <a:xfrm>
              <a:off x="1728" y="2332"/>
              <a:ext cx="624" cy="2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 dirty="0"/>
                <a:t>S</a:t>
              </a:r>
            </a:p>
          </p:txBody>
        </p:sp>
        <p:sp>
          <p:nvSpPr>
            <p:cNvPr id="28767" name="Text Box 11"/>
            <p:cNvSpPr txBox="1">
              <a:spLocks noChangeArrowheads="1"/>
            </p:cNvSpPr>
            <p:nvPr/>
          </p:nvSpPr>
          <p:spPr bwMode="auto">
            <a:xfrm>
              <a:off x="48" y="3417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a</a:t>
              </a:r>
            </a:p>
          </p:txBody>
        </p:sp>
        <p:sp>
          <p:nvSpPr>
            <p:cNvPr id="28768" name="Text Box 12"/>
            <p:cNvSpPr txBox="1">
              <a:spLocks noChangeArrowheads="1"/>
            </p:cNvSpPr>
            <p:nvPr/>
          </p:nvSpPr>
          <p:spPr bwMode="auto">
            <a:xfrm>
              <a:off x="48" y="3033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b</a:t>
              </a:r>
            </a:p>
          </p:txBody>
        </p:sp>
        <p:sp>
          <p:nvSpPr>
            <p:cNvPr id="28769" name="Text Box 13"/>
            <p:cNvSpPr txBox="1">
              <a:spLocks noChangeArrowheads="1"/>
            </p:cNvSpPr>
            <p:nvPr/>
          </p:nvSpPr>
          <p:spPr bwMode="auto">
            <a:xfrm>
              <a:off x="384" y="2688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d</a:t>
              </a:r>
            </a:p>
          </p:txBody>
        </p:sp>
        <p:sp>
          <p:nvSpPr>
            <p:cNvPr id="28770" name="Text Box 14"/>
            <p:cNvSpPr txBox="1">
              <a:spLocks noChangeArrowheads="1"/>
            </p:cNvSpPr>
            <p:nvPr/>
          </p:nvSpPr>
          <p:spPr bwMode="auto">
            <a:xfrm>
              <a:off x="3264" y="2640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p</a:t>
              </a:r>
            </a:p>
          </p:txBody>
        </p:sp>
        <p:sp>
          <p:nvSpPr>
            <p:cNvPr id="28771" name="Text Box 15"/>
            <p:cNvSpPr txBox="1">
              <a:spLocks noChangeArrowheads="1"/>
            </p:cNvSpPr>
            <p:nvPr/>
          </p:nvSpPr>
          <p:spPr bwMode="auto">
            <a:xfrm>
              <a:off x="480" y="3417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a</a:t>
              </a:r>
            </a:p>
          </p:txBody>
        </p:sp>
        <p:sp>
          <p:nvSpPr>
            <p:cNvPr id="28772" name="Text Box 16"/>
            <p:cNvSpPr txBox="1">
              <a:spLocks noChangeArrowheads="1"/>
            </p:cNvSpPr>
            <p:nvPr/>
          </p:nvSpPr>
          <p:spPr bwMode="auto">
            <a:xfrm>
              <a:off x="480" y="3033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c</a:t>
              </a:r>
            </a:p>
          </p:txBody>
        </p:sp>
        <p:cxnSp>
          <p:nvCxnSpPr>
            <p:cNvPr id="28773" name="AutoShape 17"/>
            <p:cNvCxnSpPr>
              <a:cxnSpLocks noChangeShapeType="1"/>
              <a:stCxn id="28769" idx="2"/>
              <a:endCxn id="28768" idx="0"/>
            </p:cNvCxnSpPr>
            <p:nvPr/>
          </p:nvCxnSpPr>
          <p:spPr bwMode="auto">
            <a:xfrm flipH="1">
              <a:off x="168" y="2953"/>
              <a:ext cx="336" cy="8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8774" name="AutoShape 18"/>
            <p:cNvCxnSpPr>
              <a:cxnSpLocks noChangeShapeType="1"/>
              <a:stCxn id="28769" idx="2"/>
              <a:endCxn id="28772" idx="0"/>
            </p:cNvCxnSpPr>
            <p:nvPr/>
          </p:nvCxnSpPr>
          <p:spPr bwMode="auto">
            <a:xfrm>
              <a:off x="504" y="2953"/>
              <a:ext cx="96" cy="8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8775" name="AutoShape 19"/>
            <p:cNvCxnSpPr>
              <a:cxnSpLocks noChangeShapeType="1"/>
              <a:stCxn id="28768" idx="2"/>
              <a:endCxn id="28767" idx="0"/>
            </p:cNvCxnSpPr>
            <p:nvPr/>
          </p:nvCxnSpPr>
          <p:spPr bwMode="auto">
            <a:xfrm>
              <a:off x="168" y="3298"/>
              <a:ext cx="0" cy="11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8776" name="AutoShape 20"/>
            <p:cNvCxnSpPr>
              <a:cxnSpLocks noChangeShapeType="1"/>
              <a:stCxn id="28772" idx="2"/>
              <a:endCxn id="28771" idx="0"/>
            </p:cNvCxnSpPr>
            <p:nvPr/>
          </p:nvCxnSpPr>
          <p:spPr bwMode="auto">
            <a:xfrm>
              <a:off x="600" y="3298"/>
              <a:ext cx="0" cy="11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grpSp>
          <p:nvGrpSpPr>
            <p:cNvPr id="28777" name="Group 21"/>
            <p:cNvGrpSpPr>
              <a:grpSpLocks/>
            </p:cNvGrpSpPr>
            <p:nvPr/>
          </p:nvGrpSpPr>
          <p:grpSpPr bwMode="auto">
            <a:xfrm>
              <a:off x="1776" y="2640"/>
              <a:ext cx="1104" cy="1714"/>
              <a:chOff x="1152" y="2640"/>
              <a:chExt cx="1104" cy="1714"/>
            </a:xfrm>
          </p:grpSpPr>
          <p:sp>
            <p:nvSpPr>
              <p:cNvPr id="28804" name="Text Box 22"/>
              <p:cNvSpPr txBox="1">
                <a:spLocks noChangeArrowheads="1"/>
              </p:cNvSpPr>
              <p:nvPr/>
            </p:nvSpPr>
            <p:spPr bwMode="auto">
              <a:xfrm>
                <a:off x="1536" y="2640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e</a:t>
                </a:r>
              </a:p>
            </p:txBody>
          </p:sp>
          <p:sp>
            <p:nvSpPr>
              <p:cNvPr id="28805" name="Text Box 23"/>
              <p:cNvSpPr txBox="1">
                <a:spLocks noChangeArrowheads="1"/>
              </p:cNvSpPr>
              <p:nvPr/>
            </p:nvSpPr>
            <p:spPr bwMode="auto">
              <a:xfrm>
                <a:off x="1152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p</a:t>
                </a:r>
              </a:p>
            </p:txBody>
          </p:sp>
          <p:sp>
            <p:nvSpPr>
              <p:cNvPr id="28806" name="Text Box 24"/>
              <p:cNvSpPr txBox="1">
                <a:spLocks noChangeArrowheads="1"/>
              </p:cNvSpPr>
              <p:nvPr/>
            </p:nvSpPr>
            <p:spPr bwMode="auto">
              <a:xfrm>
                <a:off x="1296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h</a:t>
                </a:r>
              </a:p>
            </p:txBody>
          </p:sp>
          <p:sp>
            <p:nvSpPr>
              <p:cNvPr id="28807" name="Text Box 25"/>
              <p:cNvSpPr txBox="1">
                <a:spLocks noChangeArrowheads="1"/>
              </p:cNvSpPr>
              <p:nvPr/>
            </p:nvSpPr>
            <p:spPr bwMode="auto">
              <a:xfrm>
                <a:off x="1728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f</a:t>
                </a:r>
              </a:p>
            </p:txBody>
          </p:sp>
          <p:sp>
            <p:nvSpPr>
              <p:cNvPr id="28808" name="Text Box 26"/>
              <p:cNvSpPr txBox="1">
                <a:spLocks noChangeArrowheads="1"/>
              </p:cNvSpPr>
              <p:nvPr/>
            </p:nvSpPr>
            <p:spPr bwMode="auto">
              <a:xfrm>
                <a:off x="1728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r</a:t>
                </a:r>
              </a:p>
            </p:txBody>
          </p:sp>
          <p:sp>
            <p:nvSpPr>
              <p:cNvPr id="28809" name="Text Box 27"/>
              <p:cNvSpPr txBox="1">
                <a:spLocks noChangeArrowheads="1"/>
              </p:cNvSpPr>
              <p:nvPr/>
            </p:nvSpPr>
            <p:spPr bwMode="auto">
              <a:xfrm>
                <a:off x="1440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28810" name="Text Box 28"/>
              <p:cNvSpPr txBox="1">
                <a:spLocks noChangeArrowheads="1"/>
              </p:cNvSpPr>
              <p:nvPr/>
            </p:nvSpPr>
            <p:spPr bwMode="auto">
              <a:xfrm>
                <a:off x="1152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28811" name="Text Box 29"/>
              <p:cNvSpPr txBox="1">
                <a:spLocks noChangeArrowheads="1"/>
              </p:cNvSpPr>
              <p:nvPr/>
            </p:nvSpPr>
            <p:spPr bwMode="auto">
              <a:xfrm>
                <a:off x="1584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c</a:t>
                </a:r>
              </a:p>
            </p:txBody>
          </p:sp>
          <p:sp>
            <p:nvSpPr>
              <p:cNvPr id="28812" name="Text Box 30"/>
              <p:cNvSpPr txBox="1">
                <a:spLocks noChangeArrowheads="1"/>
              </p:cNvSpPr>
              <p:nvPr/>
            </p:nvSpPr>
            <p:spPr bwMode="auto">
              <a:xfrm>
                <a:off x="1776" y="3792"/>
                <a:ext cx="480" cy="24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600" dirty="0"/>
                  <a:t>G</a:t>
                </a:r>
              </a:p>
            </p:txBody>
          </p:sp>
          <p:sp>
            <p:nvSpPr>
              <p:cNvPr id="28813" name="Text Box 31"/>
              <p:cNvSpPr txBox="1">
                <a:spLocks noChangeArrowheads="1"/>
              </p:cNvSpPr>
              <p:nvPr/>
            </p:nvSpPr>
            <p:spPr bwMode="auto">
              <a:xfrm>
                <a:off x="1584" y="4089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a</a:t>
                </a:r>
              </a:p>
            </p:txBody>
          </p:sp>
          <p:cxnSp>
            <p:nvCxnSpPr>
              <p:cNvPr id="28814" name="AutoShape 32"/>
              <p:cNvCxnSpPr>
                <a:cxnSpLocks noChangeShapeType="1"/>
                <a:stCxn id="28804" idx="2"/>
                <a:endCxn id="28806" idx="0"/>
              </p:cNvCxnSpPr>
              <p:nvPr/>
            </p:nvCxnSpPr>
            <p:spPr bwMode="auto">
              <a:xfrm flipH="1">
                <a:off x="1416" y="2905"/>
                <a:ext cx="24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15" name="AutoShape 33"/>
              <p:cNvCxnSpPr>
                <a:cxnSpLocks noChangeShapeType="1"/>
                <a:stCxn id="28804" idx="2"/>
                <a:endCxn id="28808" idx="0"/>
              </p:cNvCxnSpPr>
              <p:nvPr/>
            </p:nvCxnSpPr>
            <p:spPr bwMode="auto">
              <a:xfrm>
                <a:off x="1656" y="2905"/>
                <a:ext cx="192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16" name="AutoShape 34"/>
              <p:cNvCxnSpPr>
                <a:cxnSpLocks noChangeShapeType="1"/>
                <a:stCxn id="28806" idx="2"/>
                <a:endCxn id="28805" idx="0"/>
              </p:cNvCxnSpPr>
              <p:nvPr/>
            </p:nvCxnSpPr>
            <p:spPr bwMode="auto">
              <a:xfrm flipH="1">
                <a:off x="1272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17" name="AutoShape 35"/>
              <p:cNvCxnSpPr>
                <a:cxnSpLocks noChangeShapeType="1"/>
                <a:stCxn id="28806" idx="2"/>
                <a:endCxn id="28809" idx="0"/>
              </p:cNvCxnSpPr>
              <p:nvPr/>
            </p:nvCxnSpPr>
            <p:spPr bwMode="auto">
              <a:xfrm>
                <a:off x="1416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18" name="AutoShape 36"/>
              <p:cNvCxnSpPr>
                <a:cxnSpLocks noChangeShapeType="1"/>
                <a:stCxn id="28808" idx="2"/>
                <a:endCxn id="28807" idx="0"/>
              </p:cNvCxnSpPr>
              <p:nvPr/>
            </p:nvCxnSpPr>
            <p:spPr bwMode="auto">
              <a:xfrm>
                <a:off x="1848" y="3289"/>
                <a:ext cx="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19" name="AutoShape 37"/>
              <p:cNvCxnSpPr>
                <a:cxnSpLocks noChangeShapeType="1"/>
                <a:stCxn id="28805" idx="2"/>
                <a:endCxn id="28810" idx="0"/>
              </p:cNvCxnSpPr>
              <p:nvPr/>
            </p:nvCxnSpPr>
            <p:spPr bwMode="auto">
              <a:xfrm>
                <a:off x="1272" y="3673"/>
                <a:ext cx="0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20" name="AutoShape 38"/>
              <p:cNvCxnSpPr>
                <a:cxnSpLocks noChangeShapeType="1"/>
                <a:stCxn id="28807" idx="2"/>
                <a:endCxn id="28811" idx="0"/>
              </p:cNvCxnSpPr>
              <p:nvPr/>
            </p:nvCxnSpPr>
            <p:spPr bwMode="auto">
              <a:xfrm flipH="1">
                <a:off x="1704" y="3673"/>
                <a:ext cx="144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21" name="AutoShape 39"/>
              <p:cNvCxnSpPr>
                <a:cxnSpLocks noChangeShapeType="1"/>
                <a:stCxn id="28807" idx="2"/>
                <a:endCxn id="28812" idx="0"/>
              </p:cNvCxnSpPr>
              <p:nvPr/>
            </p:nvCxnSpPr>
            <p:spPr bwMode="auto">
              <a:xfrm>
                <a:off x="1848" y="3673"/>
                <a:ext cx="168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22" name="AutoShape 40"/>
              <p:cNvCxnSpPr>
                <a:cxnSpLocks noChangeShapeType="1"/>
                <a:stCxn id="28811" idx="2"/>
                <a:endCxn id="28813" idx="0"/>
              </p:cNvCxnSpPr>
              <p:nvPr/>
            </p:nvCxnSpPr>
            <p:spPr bwMode="auto">
              <a:xfrm>
                <a:off x="1704" y="4018"/>
                <a:ext cx="0" cy="71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  <p:sp>
          <p:nvSpPr>
            <p:cNvPr id="28778" name="Text Box 41"/>
            <p:cNvSpPr txBox="1">
              <a:spLocks noChangeArrowheads="1"/>
            </p:cNvSpPr>
            <p:nvPr/>
          </p:nvSpPr>
          <p:spPr bwMode="auto">
            <a:xfrm>
              <a:off x="3264" y="2994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q</a:t>
              </a:r>
            </a:p>
          </p:txBody>
        </p:sp>
        <p:cxnSp>
          <p:nvCxnSpPr>
            <p:cNvPr id="28779" name="AutoShape 42"/>
            <p:cNvCxnSpPr>
              <a:cxnSpLocks noChangeShapeType="1"/>
              <a:stCxn id="28770" idx="2"/>
              <a:endCxn id="28778" idx="0"/>
            </p:cNvCxnSpPr>
            <p:nvPr/>
          </p:nvCxnSpPr>
          <p:spPr bwMode="auto">
            <a:xfrm>
              <a:off x="3384" y="2905"/>
              <a:ext cx="0" cy="8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grpSp>
          <p:nvGrpSpPr>
            <p:cNvPr id="28780" name="Group 43"/>
            <p:cNvGrpSpPr>
              <a:grpSpLocks/>
            </p:cNvGrpSpPr>
            <p:nvPr/>
          </p:nvGrpSpPr>
          <p:grpSpPr bwMode="auto">
            <a:xfrm>
              <a:off x="624" y="3024"/>
              <a:ext cx="1104" cy="1714"/>
              <a:chOff x="1152" y="2640"/>
              <a:chExt cx="1104" cy="1714"/>
            </a:xfrm>
          </p:grpSpPr>
          <p:sp>
            <p:nvSpPr>
              <p:cNvPr id="28785" name="Text Box 44"/>
              <p:cNvSpPr txBox="1">
                <a:spLocks noChangeArrowheads="1"/>
              </p:cNvSpPr>
              <p:nvPr/>
            </p:nvSpPr>
            <p:spPr bwMode="auto">
              <a:xfrm>
                <a:off x="1536" y="2640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e</a:t>
                </a:r>
              </a:p>
            </p:txBody>
          </p:sp>
          <p:sp>
            <p:nvSpPr>
              <p:cNvPr id="28786" name="Text Box 45"/>
              <p:cNvSpPr txBox="1">
                <a:spLocks noChangeArrowheads="1"/>
              </p:cNvSpPr>
              <p:nvPr/>
            </p:nvSpPr>
            <p:spPr bwMode="auto">
              <a:xfrm>
                <a:off x="1152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p</a:t>
                </a:r>
              </a:p>
            </p:txBody>
          </p:sp>
          <p:sp>
            <p:nvSpPr>
              <p:cNvPr id="28787" name="Text Box 46"/>
              <p:cNvSpPr txBox="1">
                <a:spLocks noChangeArrowheads="1"/>
              </p:cNvSpPr>
              <p:nvPr/>
            </p:nvSpPr>
            <p:spPr bwMode="auto">
              <a:xfrm>
                <a:off x="1296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h</a:t>
                </a:r>
              </a:p>
            </p:txBody>
          </p:sp>
          <p:sp>
            <p:nvSpPr>
              <p:cNvPr id="28788" name="Text Box 47"/>
              <p:cNvSpPr txBox="1">
                <a:spLocks noChangeArrowheads="1"/>
              </p:cNvSpPr>
              <p:nvPr/>
            </p:nvSpPr>
            <p:spPr bwMode="auto">
              <a:xfrm>
                <a:off x="1728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f</a:t>
                </a:r>
              </a:p>
            </p:txBody>
          </p:sp>
          <p:sp>
            <p:nvSpPr>
              <p:cNvPr id="28789" name="Text Box 48"/>
              <p:cNvSpPr txBox="1">
                <a:spLocks noChangeArrowheads="1"/>
              </p:cNvSpPr>
              <p:nvPr/>
            </p:nvSpPr>
            <p:spPr bwMode="auto">
              <a:xfrm>
                <a:off x="1728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r</a:t>
                </a:r>
              </a:p>
            </p:txBody>
          </p:sp>
          <p:sp>
            <p:nvSpPr>
              <p:cNvPr id="28790" name="Text Box 49"/>
              <p:cNvSpPr txBox="1">
                <a:spLocks noChangeArrowheads="1"/>
              </p:cNvSpPr>
              <p:nvPr/>
            </p:nvSpPr>
            <p:spPr bwMode="auto">
              <a:xfrm>
                <a:off x="1440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28791" name="Text Box 50"/>
              <p:cNvSpPr txBox="1">
                <a:spLocks noChangeArrowheads="1"/>
              </p:cNvSpPr>
              <p:nvPr/>
            </p:nvSpPr>
            <p:spPr bwMode="auto">
              <a:xfrm>
                <a:off x="1152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28792" name="Text Box 51"/>
              <p:cNvSpPr txBox="1">
                <a:spLocks noChangeArrowheads="1"/>
              </p:cNvSpPr>
              <p:nvPr/>
            </p:nvSpPr>
            <p:spPr bwMode="auto">
              <a:xfrm>
                <a:off x="1584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c</a:t>
                </a:r>
              </a:p>
            </p:txBody>
          </p:sp>
          <p:sp>
            <p:nvSpPr>
              <p:cNvPr id="28793" name="Text Box 52"/>
              <p:cNvSpPr txBox="1">
                <a:spLocks noChangeArrowheads="1"/>
              </p:cNvSpPr>
              <p:nvPr/>
            </p:nvSpPr>
            <p:spPr bwMode="auto">
              <a:xfrm>
                <a:off x="1776" y="3792"/>
                <a:ext cx="480" cy="24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600" dirty="0"/>
                  <a:t>G</a:t>
                </a:r>
              </a:p>
            </p:txBody>
          </p:sp>
          <p:sp>
            <p:nvSpPr>
              <p:cNvPr id="28794" name="Text Box 53"/>
              <p:cNvSpPr txBox="1">
                <a:spLocks noChangeArrowheads="1"/>
              </p:cNvSpPr>
              <p:nvPr/>
            </p:nvSpPr>
            <p:spPr bwMode="auto">
              <a:xfrm>
                <a:off x="1584" y="4089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a</a:t>
                </a:r>
              </a:p>
            </p:txBody>
          </p:sp>
          <p:cxnSp>
            <p:nvCxnSpPr>
              <p:cNvPr id="28795" name="AutoShape 54"/>
              <p:cNvCxnSpPr>
                <a:cxnSpLocks noChangeShapeType="1"/>
                <a:stCxn id="28785" idx="2"/>
                <a:endCxn id="28787" idx="0"/>
              </p:cNvCxnSpPr>
              <p:nvPr/>
            </p:nvCxnSpPr>
            <p:spPr bwMode="auto">
              <a:xfrm flipH="1">
                <a:off x="1416" y="2905"/>
                <a:ext cx="24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796" name="AutoShape 55"/>
              <p:cNvCxnSpPr>
                <a:cxnSpLocks noChangeShapeType="1"/>
                <a:stCxn id="28785" idx="2"/>
                <a:endCxn id="28789" idx="0"/>
              </p:cNvCxnSpPr>
              <p:nvPr/>
            </p:nvCxnSpPr>
            <p:spPr bwMode="auto">
              <a:xfrm>
                <a:off x="1656" y="2905"/>
                <a:ext cx="192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797" name="AutoShape 56"/>
              <p:cNvCxnSpPr>
                <a:cxnSpLocks noChangeShapeType="1"/>
                <a:stCxn id="28787" idx="2"/>
                <a:endCxn id="28786" idx="0"/>
              </p:cNvCxnSpPr>
              <p:nvPr/>
            </p:nvCxnSpPr>
            <p:spPr bwMode="auto">
              <a:xfrm flipH="1">
                <a:off x="1272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798" name="AutoShape 57"/>
              <p:cNvCxnSpPr>
                <a:cxnSpLocks noChangeShapeType="1"/>
                <a:stCxn id="28787" idx="2"/>
                <a:endCxn id="28790" idx="0"/>
              </p:cNvCxnSpPr>
              <p:nvPr/>
            </p:nvCxnSpPr>
            <p:spPr bwMode="auto">
              <a:xfrm>
                <a:off x="1416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799" name="AutoShape 58"/>
              <p:cNvCxnSpPr>
                <a:cxnSpLocks noChangeShapeType="1"/>
                <a:stCxn id="28789" idx="2"/>
                <a:endCxn id="28788" idx="0"/>
              </p:cNvCxnSpPr>
              <p:nvPr/>
            </p:nvCxnSpPr>
            <p:spPr bwMode="auto">
              <a:xfrm>
                <a:off x="1848" y="3289"/>
                <a:ext cx="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00" name="AutoShape 59"/>
              <p:cNvCxnSpPr>
                <a:cxnSpLocks noChangeShapeType="1"/>
                <a:stCxn id="28786" idx="2"/>
                <a:endCxn id="28791" idx="0"/>
              </p:cNvCxnSpPr>
              <p:nvPr/>
            </p:nvCxnSpPr>
            <p:spPr bwMode="auto">
              <a:xfrm>
                <a:off x="1272" y="3673"/>
                <a:ext cx="0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01" name="AutoShape 60"/>
              <p:cNvCxnSpPr>
                <a:cxnSpLocks noChangeShapeType="1"/>
                <a:stCxn id="28788" idx="2"/>
                <a:endCxn id="28792" idx="0"/>
              </p:cNvCxnSpPr>
              <p:nvPr/>
            </p:nvCxnSpPr>
            <p:spPr bwMode="auto">
              <a:xfrm flipH="1">
                <a:off x="1704" y="3673"/>
                <a:ext cx="144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02" name="AutoShape 61"/>
              <p:cNvCxnSpPr>
                <a:cxnSpLocks noChangeShapeType="1"/>
                <a:stCxn id="28788" idx="2"/>
                <a:endCxn id="28793" idx="0"/>
              </p:cNvCxnSpPr>
              <p:nvPr/>
            </p:nvCxnSpPr>
            <p:spPr bwMode="auto">
              <a:xfrm>
                <a:off x="1848" y="3673"/>
                <a:ext cx="168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8803" name="AutoShape 62"/>
              <p:cNvCxnSpPr>
                <a:cxnSpLocks noChangeShapeType="1"/>
                <a:stCxn id="28792" idx="2"/>
                <a:endCxn id="28794" idx="0"/>
              </p:cNvCxnSpPr>
              <p:nvPr/>
            </p:nvCxnSpPr>
            <p:spPr bwMode="auto">
              <a:xfrm>
                <a:off x="1704" y="4018"/>
                <a:ext cx="0" cy="71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  <p:cxnSp>
          <p:nvCxnSpPr>
            <p:cNvPr id="28781" name="AutoShape 63"/>
            <p:cNvCxnSpPr>
              <a:cxnSpLocks noChangeShapeType="1"/>
              <a:stCxn id="28769" idx="2"/>
              <a:endCxn id="28785" idx="0"/>
            </p:cNvCxnSpPr>
            <p:nvPr/>
          </p:nvCxnSpPr>
          <p:spPr bwMode="auto">
            <a:xfrm>
              <a:off x="504" y="2953"/>
              <a:ext cx="624" cy="7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8782" name="AutoShape 64"/>
            <p:cNvCxnSpPr>
              <a:cxnSpLocks noChangeShapeType="1"/>
              <a:stCxn id="28766" idx="2"/>
              <a:endCxn id="28769" idx="0"/>
            </p:cNvCxnSpPr>
            <p:nvPr/>
          </p:nvCxnSpPr>
          <p:spPr bwMode="auto">
            <a:xfrm flipH="1">
              <a:off x="504" y="2575"/>
              <a:ext cx="1536" cy="113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8783" name="AutoShape 65"/>
            <p:cNvCxnSpPr>
              <a:cxnSpLocks noChangeShapeType="1"/>
              <a:stCxn id="28766" idx="2"/>
              <a:endCxn id="28804" idx="0"/>
            </p:cNvCxnSpPr>
            <p:nvPr/>
          </p:nvCxnSpPr>
          <p:spPr bwMode="auto">
            <a:xfrm>
              <a:off x="2040" y="2575"/>
              <a:ext cx="240" cy="6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8784" name="AutoShape 66"/>
            <p:cNvCxnSpPr>
              <a:cxnSpLocks noChangeShapeType="1"/>
              <a:stCxn id="28766" idx="2"/>
              <a:endCxn id="28770" idx="0"/>
            </p:cNvCxnSpPr>
            <p:nvPr/>
          </p:nvCxnSpPr>
          <p:spPr bwMode="auto">
            <a:xfrm>
              <a:off x="2040" y="2575"/>
              <a:ext cx="1344" cy="6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</p:grpSp>
      <p:sp>
        <p:nvSpPr>
          <p:cNvPr id="28677" name="Line 67"/>
          <p:cNvSpPr>
            <a:spLocks noChangeShapeType="1"/>
          </p:cNvSpPr>
          <p:nvPr/>
        </p:nvSpPr>
        <p:spPr bwMode="auto">
          <a:xfrm>
            <a:off x="3" y="3276600"/>
            <a:ext cx="12191999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805956" name="Oval 68"/>
          <p:cNvSpPr>
            <a:spLocks noChangeArrowheads="1"/>
          </p:cNvSpPr>
          <p:nvPr/>
        </p:nvSpPr>
        <p:spPr bwMode="auto">
          <a:xfrm>
            <a:off x="6243639" y="3425826"/>
            <a:ext cx="290512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28679" name="Oval 69"/>
          <p:cNvSpPr>
            <a:spLocks noChangeArrowheads="1"/>
          </p:cNvSpPr>
          <p:nvPr/>
        </p:nvSpPr>
        <p:spPr bwMode="auto">
          <a:xfrm>
            <a:off x="6245230" y="3427411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5958" name="Oval 70"/>
          <p:cNvSpPr>
            <a:spLocks noChangeArrowheads="1"/>
          </p:cNvSpPr>
          <p:nvPr/>
        </p:nvSpPr>
        <p:spPr bwMode="auto">
          <a:xfrm>
            <a:off x="3833815" y="3921126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5959" name="Oval 71"/>
          <p:cNvSpPr>
            <a:spLocks noChangeArrowheads="1"/>
          </p:cNvSpPr>
          <p:nvPr/>
        </p:nvSpPr>
        <p:spPr bwMode="auto">
          <a:xfrm>
            <a:off x="6627815" y="3854451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5960" name="Oval 72"/>
          <p:cNvSpPr>
            <a:spLocks noChangeArrowheads="1"/>
          </p:cNvSpPr>
          <p:nvPr/>
        </p:nvSpPr>
        <p:spPr bwMode="auto">
          <a:xfrm>
            <a:off x="8372480" y="3870326"/>
            <a:ext cx="290513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28683" name="Text Box 73"/>
          <p:cNvSpPr txBox="1">
            <a:spLocks noChangeArrowheads="1"/>
          </p:cNvSpPr>
          <p:nvPr/>
        </p:nvSpPr>
        <p:spPr bwMode="auto">
          <a:xfrm>
            <a:off x="381002" y="1447800"/>
            <a:ext cx="2928937" cy="13388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 dirty="0"/>
              <a:t>Strategy: expand a cheapest node first:</a:t>
            </a:r>
          </a:p>
          <a:p>
            <a:pPr>
              <a:spcBef>
                <a:spcPct val="50000"/>
              </a:spcBef>
            </a:pPr>
            <a:r>
              <a:rPr lang="en-US" i="1" dirty="0"/>
              <a:t>Fringe is a priority queue (priority: cumulative cost)</a:t>
            </a:r>
          </a:p>
        </p:txBody>
      </p:sp>
      <p:grpSp>
        <p:nvGrpSpPr>
          <p:cNvPr id="28684" name="Group 74"/>
          <p:cNvGrpSpPr>
            <a:grpSpLocks/>
          </p:cNvGrpSpPr>
          <p:nvPr/>
        </p:nvGrpSpPr>
        <p:grpSpPr bwMode="auto">
          <a:xfrm>
            <a:off x="4572001" y="1270001"/>
            <a:ext cx="3205163" cy="1768475"/>
            <a:chOff x="816" y="1056"/>
            <a:chExt cx="4176" cy="2304"/>
          </a:xfrm>
        </p:grpSpPr>
        <p:grpSp>
          <p:nvGrpSpPr>
            <p:cNvPr id="28736" name="Group 75"/>
            <p:cNvGrpSpPr>
              <a:grpSpLocks/>
            </p:cNvGrpSpPr>
            <p:nvPr/>
          </p:nvGrpSpPr>
          <p:grpSpPr bwMode="auto">
            <a:xfrm>
              <a:off x="816" y="1056"/>
              <a:ext cx="4176" cy="2304"/>
              <a:chOff x="336" y="576"/>
              <a:chExt cx="4848" cy="2784"/>
            </a:xfrm>
          </p:grpSpPr>
          <p:sp>
            <p:nvSpPr>
              <p:cNvPr id="28738" name="AutoShape 76"/>
              <p:cNvSpPr>
                <a:spLocks noChangeArrowheads="1"/>
              </p:cNvSpPr>
              <p:nvPr/>
            </p:nvSpPr>
            <p:spPr bwMode="auto">
              <a:xfrm>
                <a:off x="336" y="2208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/>
                  <a:t>S</a:t>
                </a:r>
              </a:p>
            </p:txBody>
          </p:sp>
          <p:sp>
            <p:nvSpPr>
              <p:cNvPr id="28739" name="AutoShape 77"/>
              <p:cNvSpPr>
                <a:spLocks noChangeArrowheads="1"/>
              </p:cNvSpPr>
              <p:nvPr/>
            </p:nvSpPr>
            <p:spPr bwMode="auto">
              <a:xfrm>
                <a:off x="4704" y="57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/>
                  <a:t>G</a:t>
                </a:r>
              </a:p>
            </p:txBody>
          </p:sp>
          <p:sp>
            <p:nvSpPr>
              <p:cNvPr id="28740" name="AutoShape 78"/>
              <p:cNvSpPr>
                <a:spLocks noChangeArrowheads="1"/>
              </p:cNvSpPr>
              <p:nvPr/>
            </p:nvSpPr>
            <p:spPr bwMode="auto">
              <a:xfrm>
                <a:off x="1728" y="177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d</a:t>
                </a:r>
              </a:p>
            </p:txBody>
          </p:sp>
          <p:sp>
            <p:nvSpPr>
              <p:cNvPr id="28741" name="AutoShape 79"/>
              <p:cNvSpPr>
                <a:spLocks noChangeArrowheads="1"/>
              </p:cNvSpPr>
              <p:nvPr/>
            </p:nvSpPr>
            <p:spPr bwMode="auto">
              <a:xfrm>
                <a:off x="720" y="105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b</a:t>
                </a:r>
              </a:p>
            </p:txBody>
          </p:sp>
          <p:sp>
            <p:nvSpPr>
              <p:cNvPr id="28742" name="AutoShape 80"/>
              <p:cNvSpPr>
                <a:spLocks noChangeArrowheads="1"/>
              </p:cNvSpPr>
              <p:nvPr/>
            </p:nvSpPr>
            <p:spPr bwMode="auto">
              <a:xfrm>
                <a:off x="1200" y="273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p</a:t>
                </a:r>
              </a:p>
            </p:txBody>
          </p:sp>
          <p:sp>
            <p:nvSpPr>
              <p:cNvPr id="28743" name="AutoShape 81"/>
              <p:cNvSpPr>
                <a:spLocks noChangeArrowheads="1"/>
              </p:cNvSpPr>
              <p:nvPr/>
            </p:nvSpPr>
            <p:spPr bwMode="auto">
              <a:xfrm>
                <a:off x="2352" y="2880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q</a:t>
                </a:r>
              </a:p>
            </p:txBody>
          </p:sp>
          <p:sp>
            <p:nvSpPr>
              <p:cNvPr id="28744" name="AutoShape 82"/>
              <p:cNvSpPr>
                <a:spLocks noChangeArrowheads="1"/>
              </p:cNvSpPr>
              <p:nvPr/>
            </p:nvSpPr>
            <p:spPr bwMode="auto">
              <a:xfrm>
                <a:off x="2880" y="1008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c</a:t>
                </a:r>
              </a:p>
            </p:txBody>
          </p:sp>
          <p:sp>
            <p:nvSpPr>
              <p:cNvPr id="28745" name="AutoShape 83"/>
              <p:cNvSpPr>
                <a:spLocks noChangeArrowheads="1"/>
              </p:cNvSpPr>
              <p:nvPr/>
            </p:nvSpPr>
            <p:spPr bwMode="auto">
              <a:xfrm>
                <a:off x="3552" y="1584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e</a:t>
                </a:r>
              </a:p>
            </p:txBody>
          </p:sp>
          <p:sp>
            <p:nvSpPr>
              <p:cNvPr id="28746" name="AutoShape 84"/>
              <p:cNvSpPr>
                <a:spLocks noChangeArrowheads="1"/>
              </p:cNvSpPr>
              <p:nvPr/>
            </p:nvSpPr>
            <p:spPr bwMode="auto">
              <a:xfrm>
                <a:off x="3168" y="225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h</a:t>
                </a:r>
              </a:p>
            </p:txBody>
          </p:sp>
          <p:sp>
            <p:nvSpPr>
              <p:cNvPr id="28747" name="AutoShape 85"/>
              <p:cNvSpPr>
                <a:spLocks noChangeArrowheads="1"/>
              </p:cNvSpPr>
              <p:nvPr/>
            </p:nvSpPr>
            <p:spPr bwMode="auto">
              <a:xfrm>
                <a:off x="1584" y="624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a</a:t>
                </a:r>
              </a:p>
            </p:txBody>
          </p:sp>
          <p:sp>
            <p:nvSpPr>
              <p:cNvPr id="28748" name="AutoShape 86"/>
              <p:cNvSpPr>
                <a:spLocks noChangeArrowheads="1"/>
              </p:cNvSpPr>
              <p:nvPr/>
            </p:nvSpPr>
            <p:spPr bwMode="auto">
              <a:xfrm>
                <a:off x="4560" y="1872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f</a:t>
                </a:r>
              </a:p>
            </p:txBody>
          </p:sp>
          <p:sp>
            <p:nvSpPr>
              <p:cNvPr id="28749" name="AutoShape 87"/>
              <p:cNvSpPr>
                <a:spLocks noChangeArrowheads="1"/>
              </p:cNvSpPr>
              <p:nvPr/>
            </p:nvSpPr>
            <p:spPr bwMode="auto">
              <a:xfrm>
                <a:off x="4368" y="273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r</a:t>
                </a:r>
              </a:p>
            </p:txBody>
          </p:sp>
          <p:cxnSp>
            <p:nvCxnSpPr>
              <p:cNvPr id="28750" name="AutoShape 88"/>
              <p:cNvCxnSpPr>
                <a:cxnSpLocks noChangeShapeType="1"/>
                <a:stCxn id="28738" idx="5"/>
                <a:endCxn id="28742" idx="2"/>
              </p:cNvCxnSpPr>
              <p:nvPr/>
            </p:nvCxnSpPr>
            <p:spPr bwMode="auto">
              <a:xfrm>
                <a:off x="746" y="2618"/>
                <a:ext cx="454" cy="35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51" name="AutoShape 89"/>
              <p:cNvCxnSpPr>
                <a:cxnSpLocks noChangeShapeType="1"/>
                <a:stCxn id="28742" idx="5"/>
                <a:endCxn id="28743" idx="2"/>
              </p:cNvCxnSpPr>
              <p:nvPr/>
            </p:nvCxnSpPr>
            <p:spPr bwMode="auto">
              <a:xfrm flipV="1">
                <a:off x="1610" y="3120"/>
                <a:ext cx="742" cy="2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52" name="AutoShape 90"/>
              <p:cNvCxnSpPr>
                <a:cxnSpLocks noChangeShapeType="1"/>
                <a:stCxn id="28746" idx="3"/>
                <a:endCxn id="28743" idx="7"/>
              </p:cNvCxnSpPr>
              <p:nvPr/>
            </p:nvCxnSpPr>
            <p:spPr bwMode="auto">
              <a:xfrm flipH="1">
                <a:off x="2762" y="2666"/>
                <a:ext cx="476" cy="2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53" name="AutoShape 91"/>
              <p:cNvCxnSpPr>
                <a:cxnSpLocks noChangeShapeType="1"/>
                <a:stCxn id="28746" idx="2"/>
                <a:endCxn id="28742" idx="6"/>
              </p:cNvCxnSpPr>
              <p:nvPr/>
            </p:nvCxnSpPr>
            <p:spPr bwMode="auto">
              <a:xfrm flipH="1">
                <a:off x="1680" y="2496"/>
                <a:ext cx="1488" cy="4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54" name="AutoShape 92"/>
              <p:cNvCxnSpPr>
                <a:cxnSpLocks noChangeShapeType="1"/>
                <a:stCxn id="28745" idx="4"/>
                <a:endCxn id="28746" idx="7"/>
              </p:cNvCxnSpPr>
              <p:nvPr/>
            </p:nvCxnSpPr>
            <p:spPr bwMode="auto">
              <a:xfrm flipH="1">
                <a:off x="3578" y="2064"/>
                <a:ext cx="214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55" name="AutoShape 93"/>
              <p:cNvCxnSpPr>
                <a:cxnSpLocks noChangeShapeType="1"/>
                <a:stCxn id="28745" idx="5"/>
                <a:endCxn id="28749" idx="1"/>
              </p:cNvCxnSpPr>
              <p:nvPr/>
            </p:nvCxnSpPr>
            <p:spPr bwMode="auto">
              <a:xfrm>
                <a:off x="3962" y="1994"/>
                <a:ext cx="476" cy="81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56" name="AutoShape 94"/>
              <p:cNvCxnSpPr>
                <a:cxnSpLocks noChangeShapeType="1"/>
                <a:stCxn id="28749" idx="0"/>
                <a:endCxn id="28748" idx="4"/>
              </p:cNvCxnSpPr>
              <p:nvPr/>
            </p:nvCxnSpPr>
            <p:spPr bwMode="auto">
              <a:xfrm flipV="1">
                <a:off x="4608" y="2352"/>
                <a:ext cx="192" cy="3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57" name="AutoShape 95"/>
              <p:cNvCxnSpPr>
                <a:cxnSpLocks noChangeShapeType="1"/>
                <a:stCxn id="28748" idx="0"/>
                <a:endCxn id="28739" idx="4"/>
              </p:cNvCxnSpPr>
              <p:nvPr/>
            </p:nvCxnSpPr>
            <p:spPr bwMode="auto">
              <a:xfrm flipV="1">
                <a:off x="4800" y="1056"/>
                <a:ext cx="144" cy="81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58" name="AutoShape 96"/>
              <p:cNvCxnSpPr>
                <a:cxnSpLocks noChangeShapeType="1"/>
                <a:stCxn id="28738" idx="7"/>
              </p:cNvCxnSpPr>
              <p:nvPr/>
            </p:nvCxnSpPr>
            <p:spPr bwMode="auto">
              <a:xfrm flipV="1">
                <a:off x="746" y="2016"/>
                <a:ext cx="982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59" name="AutoShape 97"/>
              <p:cNvCxnSpPr>
                <a:cxnSpLocks noChangeShapeType="1"/>
                <a:stCxn id="28740" idx="1"/>
                <a:endCxn id="28741" idx="5"/>
              </p:cNvCxnSpPr>
              <p:nvPr/>
            </p:nvCxnSpPr>
            <p:spPr bwMode="auto">
              <a:xfrm flipH="1" flipV="1">
                <a:off x="1130" y="1466"/>
                <a:ext cx="668" cy="3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60" name="AutoShape 98"/>
              <p:cNvCxnSpPr>
                <a:cxnSpLocks noChangeShapeType="1"/>
                <a:endCxn id="28747" idx="2"/>
              </p:cNvCxnSpPr>
              <p:nvPr/>
            </p:nvCxnSpPr>
            <p:spPr bwMode="auto">
              <a:xfrm flipV="1">
                <a:off x="1152" y="864"/>
                <a:ext cx="432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61" name="AutoShape 99"/>
              <p:cNvCxnSpPr>
                <a:cxnSpLocks noChangeShapeType="1"/>
                <a:stCxn id="28744" idx="2"/>
                <a:endCxn id="28747" idx="6"/>
              </p:cNvCxnSpPr>
              <p:nvPr/>
            </p:nvCxnSpPr>
            <p:spPr bwMode="auto">
              <a:xfrm flipH="1" flipV="1">
                <a:off x="2064" y="864"/>
                <a:ext cx="816" cy="3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62" name="AutoShape 100"/>
              <p:cNvCxnSpPr>
                <a:cxnSpLocks noChangeShapeType="1"/>
                <a:stCxn id="28740" idx="7"/>
                <a:endCxn id="28744" idx="3"/>
              </p:cNvCxnSpPr>
              <p:nvPr/>
            </p:nvCxnSpPr>
            <p:spPr bwMode="auto">
              <a:xfrm flipV="1">
                <a:off x="2138" y="1418"/>
                <a:ext cx="812" cy="42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63" name="AutoShape 101"/>
              <p:cNvCxnSpPr>
                <a:cxnSpLocks noChangeShapeType="1"/>
                <a:stCxn id="28740" idx="6"/>
                <a:endCxn id="28745" idx="2"/>
              </p:cNvCxnSpPr>
              <p:nvPr/>
            </p:nvCxnSpPr>
            <p:spPr bwMode="auto">
              <a:xfrm flipV="1">
                <a:off x="2208" y="1824"/>
                <a:ext cx="1344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64" name="AutoShape 102"/>
              <p:cNvCxnSpPr>
                <a:cxnSpLocks noChangeShapeType="1"/>
                <a:stCxn id="28748" idx="1"/>
                <a:endCxn id="28744" idx="6"/>
              </p:cNvCxnSpPr>
              <p:nvPr/>
            </p:nvCxnSpPr>
            <p:spPr bwMode="auto">
              <a:xfrm rot="5400000" flipH="1">
                <a:off x="3648" y="960"/>
                <a:ext cx="694" cy="1270"/>
              </a:xfrm>
              <a:prstGeom prst="curvedConnector2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28765" name="AutoShape 103"/>
              <p:cNvCxnSpPr>
                <a:cxnSpLocks noChangeShapeType="1"/>
                <a:stCxn id="28738" idx="6"/>
                <a:endCxn id="28745" idx="3"/>
              </p:cNvCxnSpPr>
              <p:nvPr/>
            </p:nvCxnSpPr>
            <p:spPr bwMode="auto">
              <a:xfrm flipV="1">
                <a:off x="816" y="1994"/>
                <a:ext cx="2806" cy="454"/>
              </a:xfrm>
              <a:prstGeom prst="curvedConnector2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</p:grpSp>
        <p:cxnSp>
          <p:nvCxnSpPr>
            <p:cNvPr id="28737" name="AutoShape 104"/>
            <p:cNvCxnSpPr>
              <a:cxnSpLocks noChangeShapeType="1"/>
              <a:stCxn id="28743" idx="6"/>
              <a:endCxn id="28749" idx="2"/>
            </p:cNvCxnSpPr>
            <p:nvPr/>
          </p:nvCxnSpPr>
          <p:spPr bwMode="auto">
            <a:xfrm flipV="1">
              <a:off x="2966" y="3043"/>
              <a:ext cx="1323" cy="119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</p:spPr>
        </p:cxnSp>
      </p:grpSp>
      <p:sp>
        <p:nvSpPr>
          <p:cNvPr id="805993" name="Text Box 105"/>
          <p:cNvSpPr txBox="1">
            <a:spLocks noChangeArrowheads="1"/>
          </p:cNvSpPr>
          <p:nvPr/>
        </p:nvSpPr>
        <p:spPr bwMode="auto">
          <a:xfrm>
            <a:off x="4267201" y="3868738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3</a:t>
            </a:r>
          </a:p>
        </p:txBody>
      </p:sp>
      <p:sp>
        <p:nvSpPr>
          <p:cNvPr id="805994" name="Text Box 106"/>
          <p:cNvSpPr txBox="1">
            <a:spLocks noChangeArrowheads="1"/>
          </p:cNvSpPr>
          <p:nvPr/>
        </p:nvSpPr>
        <p:spPr bwMode="auto">
          <a:xfrm>
            <a:off x="7024689" y="3798887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9</a:t>
            </a:r>
          </a:p>
        </p:txBody>
      </p:sp>
      <p:sp>
        <p:nvSpPr>
          <p:cNvPr id="805995" name="Text Box 107"/>
          <p:cNvSpPr txBox="1">
            <a:spLocks noChangeArrowheads="1"/>
          </p:cNvSpPr>
          <p:nvPr/>
        </p:nvSpPr>
        <p:spPr bwMode="auto">
          <a:xfrm>
            <a:off x="8734429" y="3795714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805996" name="Oval 108"/>
          <p:cNvSpPr>
            <a:spLocks noChangeArrowheads="1"/>
          </p:cNvSpPr>
          <p:nvPr/>
        </p:nvSpPr>
        <p:spPr bwMode="auto">
          <a:xfrm>
            <a:off x="8370888" y="3868735"/>
            <a:ext cx="290512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5997" name="Oval 109"/>
          <p:cNvSpPr>
            <a:spLocks noChangeArrowheads="1"/>
          </p:cNvSpPr>
          <p:nvPr/>
        </p:nvSpPr>
        <p:spPr bwMode="auto">
          <a:xfrm>
            <a:off x="8388356" y="4381502"/>
            <a:ext cx="290513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5998" name="Text Box 110"/>
          <p:cNvSpPr txBox="1">
            <a:spLocks noChangeArrowheads="1"/>
          </p:cNvSpPr>
          <p:nvPr/>
        </p:nvSpPr>
        <p:spPr bwMode="auto">
          <a:xfrm>
            <a:off x="8759829" y="4303714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16</a:t>
            </a:r>
          </a:p>
        </p:txBody>
      </p:sp>
      <p:sp>
        <p:nvSpPr>
          <p:cNvPr id="805999" name="Oval 111"/>
          <p:cNvSpPr>
            <a:spLocks noChangeArrowheads="1"/>
          </p:cNvSpPr>
          <p:nvPr/>
        </p:nvSpPr>
        <p:spPr bwMode="auto">
          <a:xfrm>
            <a:off x="3276606" y="4398961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6000" name="Oval 112"/>
          <p:cNvSpPr>
            <a:spLocks noChangeArrowheads="1"/>
          </p:cNvSpPr>
          <p:nvPr/>
        </p:nvSpPr>
        <p:spPr bwMode="auto">
          <a:xfrm>
            <a:off x="3960815" y="4397378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6001" name="Oval 113"/>
          <p:cNvSpPr>
            <a:spLocks noChangeArrowheads="1"/>
          </p:cNvSpPr>
          <p:nvPr/>
        </p:nvSpPr>
        <p:spPr bwMode="auto">
          <a:xfrm>
            <a:off x="4789488" y="4389435"/>
            <a:ext cx="290512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6002" name="Text Box 114"/>
          <p:cNvSpPr txBox="1">
            <a:spLocks noChangeArrowheads="1"/>
          </p:cNvSpPr>
          <p:nvPr/>
        </p:nvSpPr>
        <p:spPr bwMode="auto">
          <a:xfrm>
            <a:off x="3565529" y="4354514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4</a:t>
            </a:r>
          </a:p>
        </p:txBody>
      </p:sp>
      <p:sp>
        <p:nvSpPr>
          <p:cNvPr id="806003" name="Text Box 115"/>
          <p:cNvSpPr txBox="1">
            <a:spLocks noChangeArrowheads="1"/>
          </p:cNvSpPr>
          <p:nvPr/>
        </p:nvSpPr>
        <p:spPr bwMode="auto">
          <a:xfrm>
            <a:off x="4154489" y="4506914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11</a:t>
            </a:r>
          </a:p>
        </p:txBody>
      </p:sp>
      <p:sp>
        <p:nvSpPr>
          <p:cNvPr id="806004" name="Text Box 116"/>
          <p:cNvSpPr txBox="1">
            <a:spLocks noChangeArrowheads="1"/>
          </p:cNvSpPr>
          <p:nvPr/>
        </p:nvSpPr>
        <p:spPr bwMode="auto">
          <a:xfrm>
            <a:off x="5084765" y="4327526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5</a:t>
            </a:r>
          </a:p>
        </p:txBody>
      </p:sp>
      <p:sp>
        <p:nvSpPr>
          <p:cNvPr id="806005" name="Oval 117"/>
          <p:cNvSpPr>
            <a:spLocks noChangeArrowheads="1"/>
          </p:cNvSpPr>
          <p:nvPr/>
        </p:nvSpPr>
        <p:spPr bwMode="auto">
          <a:xfrm>
            <a:off x="3833815" y="3921126"/>
            <a:ext cx="290512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6006" name="Oval 118"/>
          <p:cNvSpPr>
            <a:spLocks noChangeArrowheads="1"/>
          </p:cNvSpPr>
          <p:nvPr/>
        </p:nvSpPr>
        <p:spPr bwMode="auto">
          <a:xfrm>
            <a:off x="3276606" y="4398961"/>
            <a:ext cx="290513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6007" name="Oval 119"/>
          <p:cNvSpPr>
            <a:spLocks noChangeArrowheads="1"/>
          </p:cNvSpPr>
          <p:nvPr/>
        </p:nvSpPr>
        <p:spPr bwMode="auto">
          <a:xfrm>
            <a:off x="3257556" y="4945061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6008" name="Oval 120"/>
          <p:cNvSpPr>
            <a:spLocks noChangeArrowheads="1"/>
          </p:cNvSpPr>
          <p:nvPr/>
        </p:nvSpPr>
        <p:spPr bwMode="auto">
          <a:xfrm>
            <a:off x="3259139" y="4945061"/>
            <a:ext cx="290512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6009" name="Oval 121"/>
          <p:cNvSpPr>
            <a:spLocks noChangeArrowheads="1"/>
          </p:cNvSpPr>
          <p:nvPr/>
        </p:nvSpPr>
        <p:spPr bwMode="auto">
          <a:xfrm>
            <a:off x="4787906" y="4391026"/>
            <a:ext cx="290513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6010" name="Oval 122"/>
          <p:cNvSpPr>
            <a:spLocks noChangeArrowheads="1"/>
          </p:cNvSpPr>
          <p:nvPr/>
        </p:nvSpPr>
        <p:spPr bwMode="auto">
          <a:xfrm>
            <a:off x="4437063" y="4918078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6011" name="Oval 123"/>
          <p:cNvSpPr>
            <a:spLocks noChangeArrowheads="1"/>
          </p:cNvSpPr>
          <p:nvPr/>
        </p:nvSpPr>
        <p:spPr bwMode="auto">
          <a:xfrm>
            <a:off x="5113339" y="4926011"/>
            <a:ext cx="290512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6012" name="Text Box 124"/>
          <p:cNvSpPr txBox="1">
            <a:spLocks noChangeArrowheads="1"/>
          </p:cNvSpPr>
          <p:nvPr/>
        </p:nvSpPr>
        <p:spPr bwMode="auto">
          <a:xfrm>
            <a:off x="5387977" y="4862514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7</a:t>
            </a:r>
          </a:p>
        </p:txBody>
      </p:sp>
      <p:sp>
        <p:nvSpPr>
          <p:cNvPr id="806013" name="Text Box 125"/>
          <p:cNvSpPr txBox="1">
            <a:spLocks noChangeArrowheads="1"/>
          </p:cNvSpPr>
          <p:nvPr/>
        </p:nvSpPr>
        <p:spPr bwMode="auto">
          <a:xfrm>
            <a:off x="4686301" y="4868863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13</a:t>
            </a:r>
          </a:p>
        </p:txBody>
      </p:sp>
      <p:sp>
        <p:nvSpPr>
          <p:cNvPr id="806014" name="Oval 126"/>
          <p:cNvSpPr>
            <a:spLocks noChangeArrowheads="1"/>
          </p:cNvSpPr>
          <p:nvPr/>
        </p:nvSpPr>
        <p:spPr bwMode="auto">
          <a:xfrm>
            <a:off x="5114930" y="4927602"/>
            <a:ext cx="290513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6015" name="Oval 127"/>
          <p:cNvSpPr>
            <a:spLocks noChangeArrowheads="1"/>
          </p:cNvSpPr>
          <p:nvPr/>
        </p:nvSpPr>
        <p:spPr bwMode="auto">
          <a:xfrm>
            <a:off x="5111756" y="5453061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6016" name="Text Box 128"/>
          <p:cNvSpPr txBox="1">
            <a:spLocks noChangeArrowheads="1"/>
          </p:cNvSpPr>
          <p:nvPr/>
        </p:nvSpPr>
        <p:spPr bwMode="auto">
          <a:xfrm>
            <a:off x="5376865" y="5397502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8</a:t>
            </a:r>
          </a:p>
        </p:txBody>
      </p:sp>
      <p:sp>
        <p:nvSpPr>
          <p:cNvPr id="806017" name="Oval 129"/>
          <p:cNvSpPr>
            <a:spLocks noChangeArrowheads="1"/>
          </p:cNvSpPr>
          <p:nvPr/>
        </p:nvSpPr>
        <p:spPr bwMode="auto">
          <a:xfrm>
            <a:off x="5113339" y="5454653"/>
            <a:ext cx="290512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6018" name="Oval 130"/>
          <p:cNvSpPr>
            <a:spLocks noChangeArrowheads="1"/>
          </p:cNvSpPr>
          <p:nvPr/>
        </p:nvSpPr>
        <p:spPr bwMode="auto">
          <a:xfrm>
            <a:off x="5375280" y="5981702"/>
            <a:ext cx="290513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6019" name="Text Box 131"/>
          <p:cNvSpPr txBox="1">
            <a:spLocks noChangeArrowheads="1"/>
          </p:cNvSpPr>
          <p:nvPr/>
        </p:nvSpPr>
        <p:spPr bwMode="auto">
          <a:xfrm>
            <a:off x="5641977" y="5924550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10</a:t>
            </a:r>
          </a:p>
        </p:txBody>
      </p:sp>
      <p:sp>
        <p:nvSpPr>
          <p:cNvPr id="806020" name="Text Box 132"/>
          <p:cNvSpPr txBox="1">
            <a:spLocks noChangeArrowheads="1"/>
          </p:cNvSpPr>
          <p:nvPr/>
        </p:nvSpPr>
        <p:spPr bwMode="auto">
          <a:xfrm>
            <a:off x="4481513" y="5924550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11</a:t>
            </a:r>
          </a:p>
        </p:txBody>
      </p:sp>
      <p:sp>
        <p:nvSpPr>
          <p:cNvPr id="806021" name="Oval 133"/>
          <p:cNvSpPr>
            <a:spLocks noChangeArrowheads="1"/>
          </p:cNvSpPr>
          <p:nvPr/>
        </p:nvSpPr>
        <p:spPr bwMode="auto">
          <a:xfrm>
            <a:off x="4860930" y="5962653"/>
            <a:ext cx="290513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6022" name="Oval 134"/>
          <p:cNvSpPr>
            <a:spLocks noChangeArrowheads="1"/>
          </p:cNvSpPr>
          <p:nvPr/>
        </p:nvSpPr>
        <p:spPr bwMode="auto">
          <a:xfrm>
            <a:off x="6623056" y="3856035"/>
            <a:ext cx="290513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6023" name="Oval 135"/>
          <p:cNvSpPr>
            <a:spLocks noChangeArrowheads="1"/>
          </p:cNvSpPr>
          <p:nvPr/>
        </p:nvSpPr>
        <p:spPr bwMode="auto">
          <a:xfrm>
            <a:off x="6954839" y="4384678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6024" name="Oval 136"/>
          <p:cNvSpPr>
            <a:spLocks noChangeArrowheads="1"/>
          </p:cNvSpPr>
          <p:nvPr/>
        </p:nvSpPr>
        <p:spPr bwMode="auto">
          <a:xfrm>
            <a:off x="6253163" y="4383085"/>
            <a:ext cx="290512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6025" name="Text Box 137"/>
          <p:cNvSpPr txBox="1">
            <a:spLocks noChangeArrowheads="1"/>
          </p:cNvSpPr>
          <p:nvPr/>
        </p:nvSpPr>
        <p:spPr bwMode="auto">
          <a:xfrm>
            <a:off x="6488113" y="4327526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17</a:t>
            </a:r>
          </a:p>
        </p:txBody>
      </p:sp>
      <p:sp>
        <p:nvSpPr>
          <p:cNvPr id="806026" name="Text Box 138"/>
          <p:cNvSpPr txBox="1">
            <a:spLocks noChangeArrowheads="1"/>
          </p:cNvSpPr>
          <p:nvPr/>
        </p:nvSpPr>
        <p:spPr bwMode="auto">
          <a:xfrm>
            <a:off x="7204077" y="4316414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11</a:t>
            </a:r>
          </a:p>
        </p:txBody>
      </p:sp>
      <p:sp>
        <p:nvSpPr>
          <p:cNvPr id="806027" name="Oval 139"/>
          <p:cNvSpPr>
            <a:spLocks noChangeArrowheads="1"/>
          </p:cNvSpPr>
          <p:nvPr/>
        </p:nvSpPr>
        <p:spPr bwMode="auto">
          <a:xfrm>
            <a:off x="5375280" y="5983285"/>
            <a:ext cx="290513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28720" name="Text Box 140"/>
          <p:cNvSpPr txBox="1">
            <a:spLocks noChangeArrowheads="1"/>
          </p:cNvSpPr>
          <p:nvPr/>
        </p:nvSpPr>
        <p:spPr bwMode="auto">
          <a:xfrm>
            <a:off x="6550029" y="3352802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0</a:t>
            </a:r>
          </a:p>
        </p:txBody>
      </p:sp>
      <p:sp>
        <p:nvSpPr>
          <p:cNvPr id="806029" name="Text Box 141"/>
          <p:cNvSpPr txBox="1">
            <a:spLocks noChangeArrowheads="1"/>
          </p:cNvSpPr>
          <p:nvPr/>
        </p:nvSpPr>
        <p:spPr bwMode="auto">
          <a:xfrm>
            <a:off x="3554413" y="4867275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6</a:t>
            </a:r>
          </a:p>
        </p:txBody>
      </p:sp>
      <p:sp>
        <p:nvSpPr>
          <p:cNvPr id="28722" name="Text Box 142"/>
          <p:cNvSpPr txBox="1">
            <a:spLocks noChangeArrowheads="1"/>
          </p:cNvSpPr>
          <p:nvPr/>
        </p:nvSpPr>
        <p:spPr bwMode="auto">
          <a:xfrm>
            <a:off x="4884737" y="1974854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3</a:t>
            </a:r>
          </a:p>
        </p:txBody>
      </p:sp>
      <p:sp>
        <p:nvSpPr>
          <p:cNvPr id="28723" name="Text Box 143"/>
          <p:cNvSpPr txBox="1">
            <a:spLocks noChangeArrowheads="1"/>
          </p:cNvSpPr>
          <p:nvPr/>
        </p:nvSpPr>
        <p:spPr bwMode="auto">
          <a:xfrm>
            <a:off x="5878513" y="2128839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9</a:t>
            </a:r>
          </a:p>
        </p:txBody>
      </p:sp>
      <p:sp>
        <p:nvSpPr>
          <p:cNvPr id="28724" name="Text Box 144"/>
          <p:cNvSpPr txBox="1">
            <a:spLocks noChangeArrowheads="1"/>
          </p:cNvSpPr>
          <p:nvPr/>
        </p:nvSpPr>
        <p:spPr bwMode="auto">
          <a:xfrm>
            <a:off x="4735513" y="2622554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8725" name="Text Box 145"/>
          <p:cNvSpPr txBox="1">
            <a:spLocks noChangeArrowheads="1"/>
          </p:cNvSpPr>
          <p:nvPr/>
        </p:nvSpPr>
        <p:spPr bwMode="auto">
          <a:xfrm>
            <a:off x="5224461" y="1657354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8726" name="Text Box 146"/>
          <p:cNvSpPr txBox="1">
            <a:spLocks noChangeArrowheads="1"/>
          </p:cNvSpPr>
          <p:nvPr/>
        </p:nvSpPr>
        <p:spPr bwMode="auto">
          <a:xfrm>
            <a:off x="5035549" y="1219202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2</a:t>
            </a:r>
          </a:p>
        </p:txBody>
      </p:sp>
      <p:sp>
        <p:nvSpPr>
          <p:cNvPr id="28727" name="Text Box 147"/>
          <p:cNvSpPr txBox="1">
            <a:spLocks noChangeArrowheads="1"/>
          </p:cNvSpPr>
          <p:nvPr/>
        </p:nvSpPr>
        <p:spPr bwMode="auto">
          <a:xfrm>
            <a:off x="5753101" y="1639890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8</a:t>
            </a:r>
          </a:p>
        </p:txBody>
      </p:sp>
      <p:sp>
        <p:nvSpPr>
          <p:cNvPr id="28728" name="Text Box 148"/>
          <p:cNvSpPr txBox="1">
            <a:spLocks noChangeArrowheads="1"/>
          </p:cNvSpPr>
          <p:nvPr/>
        </p:nvSpPr>
        <p:spPr bwMode="auto">
          <a:xfrm>
            <a:off x="6683377" y="2252666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8</a:t>
            </a:r>
          </a:p>
        </p:txBody>
      </p:sp>
      <p:sp>
        <p:nvSpPr>
          <p:cNvPr id="28729" name="Text Box 149"/>
          <p:cNvSpPr txBox="1">
            <a:spLocks noChangeArrowheads="1"/>
          </p:cNvSpPr>
          <p:nvPr/>
        </p:nvSpPr>
        <p:spPr bwMode="auto">
          <a:xfrm>
            <a:off x="7013573" y="2125666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2</a:t>
            </a:r>
          </a:p>
        </p:txBody>
      </p:sp>
      <p:sp>
        <p:nvSpPr>
          <p:cNvPr id="28730" name="Text Box 150"/>
          <p:cNvSpPr txBox="1">
            <a:spLocks noChangeArrowheads="1"/>
          </p:cNvSpPr>
          <p:nvPr/>
        </p:nvSpPr>
        <p:spPr bwMode="auto">
          <a:xfrm>
            <a:off x="5467353" y="2851154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15</a:t>
            </a:r>
          </a:p>
        </p:txBody>
      </p:sp>
      <p:sp>
        <p:nvSpPr>
          <p:cNvPr id="28731" name="Text Box 151"/>
          <p:cNvSpPr txBox="1">
            <a:spLocks noChangeArrowheads="1"/>
          </p:cNvSpPr>
          <p:nvPr/>
        </p:nvSpPr>
        <p:spPr bwMode="auto">
          <a:xfrm>
            <a:off x="7540625" y="2371727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</a:t>
            </a:r>
          </a:p>
        </p:txBody>
      </p:sp>
      <p:sp>
        <p:nvSpPr>
          <p:cNvPr id="28732" name="Text Box 152"/>
          <p:cNvSpPr txBox="1">
            <a:spLocks noChangeArrowheads="1"/>
          </p:cNvSpPr>
          <p:nvPr/>
        </p:nvSpPr>
        <p:spPr bwMode="auto">
          <a:xfrm>
            <a:off x="7556501" y="1720854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2</a:t>
            </a:r>
          </a:p>
        </p:txBody>
      </p:sp>
      <p:sp>
        <p:nvSpPr>
          <p:cNvPr id="806041" name="AutoShape 153"/>
          <p:cNvSpPr>
            <a:spLocks/>
          </p:cNvSpPr>
          <p:nvPr/>
        </p:nvSpPr>
        <p:spPr bwMode="auto">
          <a:xfrm>
            <a:off x="1909765" y="3613147"/>
            <a:ext cx="396875" cy="2986088"/>
          </a:xfrm>
          <a:prstGeom prst="leftBrace">
            <a:avLst>
              <a:gd name="adj1" fmla="val 62700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806042" name="Text Box 154"/>
          <p:cNvSpPr txBox="1">
            <a:spLocks noChangeArrowheads="1"/>
          </p:cNvSpPr>
          <p:nvPr/>
        </p:nvSpPr>
        <p:spPr bwMode="auto">
          <a:xfrm>
            <a:off x="914401" y="4827588"/>
            <a:ext cx="1158875" cy="6463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/>
              <a:t>Cost contours</a:t>
            </a:r>
          </a:p>
        </p:txBody>
      </p:sp>
      <p:sp>
        <p:nvSpPr>
          <p:cNvPr id="28735" name="Text Box 155"/>
          <p:cNvSpPr txBox="1">
            <a:spLocks noChangeArrowheads="1"/>
          </p:cNvSpPr>
          <p:nvPr/>
        </p:nvSpPr>
        <p:spPr bwMode="auto">
          <a:xfrm>
            <a:off x="6134101" y="1827215"/>
            <a:ext cx="538163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2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BB874FC-2988-4A44-8A7D-1D35684E3FF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8578439" y="5116319"/>
              <a:ext cx="2" cy="2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BB874FC-2988-4A44-8A7D-1D35684E3FF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578439" y="5116319"/>
                <a:ext cx="2" cy="2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8489D71-00D2-4CDB-AC68-B3BF8B00403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8706"/>
    </mc:Choice>
    <mc:Fallback>
      <p:transition spd="slow" advTm="2887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805956" grpId="0" animBg="1"/>
      <p:bldP spid="805958" grpId="0" animBg="1"/>
      <p:bldP spid="805959" grpId="0" animBg="1"/>
      <p:bldP spid="805960" grpId="0" animBg="1"/>
      <p:bldP spid="805993" grpId="0"/>
      <p:bldP spid="805994" grpId="0"/>
      <p:bldP spid="805995" grpId="0"/>
      <p:bldP spid="805996" grpId="0" animBg="1"/>
      <p:bldP spid="805997" grpId="0" animBg="1"/>
      <p:bldP spid="805998" grpId="0"/>
      <p:bldP spid="805999" grpId="0" animBg="1"/>
      <p:bldP spid="806000" grpId="0" animBg="1"/>
      <p:bldP spid="806001" grpId="0" animBg="1"/>
      <p:bldP spid="806002" grpId="0"/>
      <p:bldP spid="806003" grpId="0"/>
      <p:bldP spid="806004" grpId="0"/>
      <p:bldP spid="806005" grpId="0" animBg="1"/>
      <p:bldP spid="806006" grpId="0" animBg="1"/>
      <p:bldP spid="806007" grpId="0" animBg="1"/>
      <p:bldP spid="806008" grpId="0" animBg="1"/>
      <p:bldP spid="806009" grpId="0" animBg="1"/>
      <p:bldP spid="806010" grpId="0" animBg="1"/>
      <p:bldP spid="806011" grpId="0" animBg="1"/>
      <p:bldP spid="806012" grpId="0"/>
      <p:bldP spid="806013" grpId="0"/>
      <p:bldP spid="806014" grpId="0" animBg="1"/>
      <p:bldP spid="806015" grpId="0" animBg="1"/>
      <p:bldP spid="806016" grpId="0"/>
      <p:bldP spid="806017" grpId="0" animBg="1"/>
      <p:bldP spid="806018" grpId="0" animBg="1"/>
      <p:bldP spid="806019" grpId="0"/>
      <p:bldP spid="806020" grpId="0"/>
      <p:bldP spid="806021" grpId="0" animBg="1"/>
      <p:bldP spid="806022" grpId="0" animBg="1"/>
      <p:bldP spid="806023" grpId="0" animBg="1"/>
      <p:bldP spid="806024" grpId="0" animBg="1"/>
      <p:bldP spid="806025" grpId="0"/>
      <p:bldP spid="806026" grpId="0"/>
      <p:bldP spid="806027" grpId="0" animBg="1"/>
      <p:bldP spid="806029" grpId="0"/>
      <p:bldP spid="806041" grpId="0" animBg="1"/>
      <p:bldP spid="80604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67"/>
          <p:cNvSpPr>
            <a:spLocks/>
          </p:cNvSpPr>
          <p:nvPr/>
        </p:nvSpPr>
        <p:spPr bwMode="auto">
          <a:xfrm>
            <a:off x="9144001" y="1828801"/>
            <a:ext cx="1616075" cy="2381251"/>
          </a:xfrm>
          <a:custGeom>
            <a:avLst/>
            <a:gdLst>
              <a:gd name="T0" fmla="*/ 2147483647 w 1018"/>
              <a:gd name="T1" fmla="*/ 2147483647 h 1500"/>
              <a:gd name="T2" fmla="*/ 2147483647 w 1018"/>
              <a:gd name="T3" fmla="*/ 2147483647 h 1500"/>
              <a:gd name="T4" fmla="*/ 2147483647 w 1018"/>
              <a:gd name="T5" fmla="*/ 2147483647 h 1500"/>
              <a:gd name="T6" fmla="*/ 2147483647 w 1018"/>
              <a:gd name="T7" fmla="*/ 2147483647 h 1500"/>
              <a:gd name="T8" fmla="*/ 2147483647 w 1018"/>
              <a:gd name="T9" fmla="*/ 2147483647 h 1500"/>
              <a:gd name="T10" fmla="*/ 2147483647 w 1018"/>
              <a:gd name="T11" fmla="*/ 2147483647 h 1500"/>
              <a:gd name="T12" fmla="*/ 2147483647 w 1018"/>
              <a:gd name="T13" fmla="*/ 2147483647 h 1500"/>
              <a:gd name="T14" fmla="*/ 2147483647 w 1018"/>
              <a:gd name="T15" fmla="*/ 2147483647 h 1500"/>
              <a:gd name="T16" fmla="*/ 2147483647 w 1018"/>
              <a:gd name="T17" fmla="*/ 2147483647 h 1500"/>
              <a:gd name="T18" fmla="*/ 0 w 1018"/>
              <a:gd name="T19" fmla="*/ 2147483647 h 1500"/>
              <a:gd name="T20" fmla="*/ 2147483647 w 1018"/>
              <a:gd name="T21" fmla="*/ 2147483647 h 1500"/>
              <a:gd name="T22" fmla="*/ 2147483647 w 1018"/>
              <a:gd name="T23" fmla="*/ 2147483647 h 150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018"/>
              <a:gd name="T37" fmla="*/ 0 h 1500"/>
              <a:gd name="T38" fmla="*/ 1018 w 1018"/>
              <a:gd name="T39" fmla="*/ 1500 h 1500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1018" h="1500">
                <a:moveTo>
                  <a:pt x="636" y="164"/>
                </a:moveTo>
                <a:cubicBezTo>
                  <a:pt x="714" y="273"/>
                  <a:pt x="995" y="706"/>
                  <a:pt x="1018" y="842"/>
                </a:cubicBezTo>
                <a:cubicBezTo>
                  <a:pt x="963" y="845"/>
                  <a:pt x="797" y="942"/>
                  <a:pt x="772" y="978"/>
                </a:cubicBezTo>
                <a:cubicBezTo>
                  <a:pt x="771" y="1024"/>
                  <a:pt x="817" y="1372"/>
                  <a:pt x="691" y="1446"/>
                </a:cubicBezTo>
                <a:cubicBezTo>
                  <a:pt x="662" y="1493"/>
                  <a:pt x="626" y="1495"/>
                  <a:pt x="573" y="1500"/>
                </a:cubicBezTo>
                <a:cubicBezTo>
                  <a:pt x="531" y="1490"/>
                  <a:pt x="524" y="1490"/>
                  <a:pt x="492" y="1468"/>
                </a:cubicBezTo>
                <a:cubicBezTo>
                  <a:pt x="474" y="1442"/>
                  <a:pt x="433" y="1401"/>
                  <a:pt x="406" y="1382"/>
                </a:cubicBezTo>
                <a:cubicBezTo>
                  <a:pt x="370" y="1332"/>
                  <a:pt x="390" y="1355"/>
                  <a:pt x="347" y="1312"/>
                </a:cubicBezTo>
                <a:cubicBezTo>
                  <a:pt x="276" y="1241"/>
                  <a:pt x="350" y="1294"/>
                  <a:pt x="304" y="1263"/>
                </a:cubicBezTo>
                <a:cubicBezTo>
                  <a:pt x="236" y="1164"/>
                  <a:pt x="115" y="1184"/>
                  <a:pt x="0" y="1181"/>
                </a:cubicBezTo>
                <a:cubicBezTo>
                  <a:pt x="46" y="1005"/>
                  <a:pt x="460" y="338"/>
                  <a:pt x="566" y="169"/>
                </a:cubicBezTo>
                <a:cubicBezTo>
                  <a:pt x="672" y="0"/>
                  <a:pt x="622" y="165"/>
                  <a:pt x="636" y="164"/>
                </a:cubicBez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26" name="Freeform 67"/>
          <p:cNvSpPr>
            <a:spLocks/>
          </p:cNvSpPr>
          <p:nvPr/>
        </p:nvSpPr>
        <p:spPr bwMode="auto">
          <a:xfrm>
            <a:off x="9296401" y="1828802"/>
            <a:ext cx="1371600" cy="1904841"/>
          </a:xfrm>
          <a:custGeom>
            <a:avLst/>
            <a:gdLst>
              <a:gd name="T0" fmla="*/ 2147483647 w 1018"/>
              <a:gd name="T1" fmla="*/ 2147483647 h 1500"/>
              <a:gd name="T2" fmla="*/ 2147483647 w 1018"/>
              <a:gd name="T3" fmla="*/ 2147483647 h 1500"/>
              <a:gd name="T4" fmla="*/ 2147483647 w 1018"/>
              <a:gd name="T5" fmla="*/ 2147483647 h 1500"/>
              <a:gd name="T6" fmla="*/ 2147483647 w 1018"/>
              <a:gd name="T7" fmla="*/ 2147483647 h 1500"/>
              <a:gd name="T8" fmla="*/ 2147483647 w 1018"/>
              <a:gd name="T9" fmla="*/ 2147483647 h 1500"/>
              <a:gd name="T10" fmla="*/ 2147483647 w 1018"/>
              <a:gd name="T11" fmla="*/ 2147483647 h 1500"/>
              <a:gd name="T12" fmla="*/ 2147483647 w 1018"/>
              <a:gd name="T13" fmla="*/ 2147483647 h 1500"/>
              <a:gd name="T14" fmla="*/ 2147483647 w 1018"/>
              <a:gd name="T15" fmla="*/ 2147483647 h 1500"/>
              <a:gd name="T16" fmla="*/ 2147483647 w 1018"/>
              <a:gd name="T17" fmla="*/ 2147483647 h 1500"/>
              <a:gd name="T18" fmla="*/ 0 w 1018"/>
              <a:gd name="T19" fmla="*/ 2147483647 h 1500"/>
              <a:gd name="T20" fmla="*/ 2147483647 w 1018"/>
              <a:gd name="T21" fmla="*/ 2147483647 h 1500"/>
              <a:gd name="T22" fmla="*/ 2147483647 w 1018"/>
              <a:gd name="T23" fmla="*/ 2147483647 h 150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018"/>
              <a:gd name="T37" fmla="*/ 0 h 1500"/>
              <a:gd name="T38" fmla="*/ 1018 w 1018"/>
              <a:gd name="T39" fmla="*/ 1500 h 1500"/>
              <a:gd name="connsiteX0" fmla="*/ 6248 w 10000"/>
              <a:gd name="connsiteY0" fmla="*/ 1093 h 10000"/>
              <a:gd name="connsiteX1" fmla="*/ 10000 w 10000"/>
              <a:gd name="connsiteY1" fmla="*/ 5613 h 10000"/>
              <a:gd name="connsiteX2" fmla="*/ 7583 w 10000"/>
              <a:gd name="connsiteY2" fmla="*/ 6520 h 10000"/>
              <a:gd name="connsiteX3" fmla="*/ 6667 w 10000"/>
              <a:gd name="connsiteY3" fmla="*/ 8846 h 10000"/>
              <a:gd name="connsiteX4" fmla="*/ 5629 w 10000"/>
              <a:gd name="connsiteY4" fmla="*/ 10000 h 10000"/>
              <a:gd name="connsiteX5" fmla="*/ 4833 w 10000"/>
              <a:gd name="connsiteY5" fmla="*/ 9787 h 10000"/>
              <a:gd name="connsiteX6" fmla="*/ 3988 w 10000"/>
              <a:gd name="connsiteY6" fmla="*/ 9213 h 10000"/>
              <a:gd name="connsiteX7" fmla="*/ 3409 w 10000"/>
              <a:gd name="connsiteY7" fmla="*/ 8747 h 10000"/>
              <a:gd name="connsiteX8" fmla="*/ 2986 w 10000"/>
              <a:gd name="connsiteY8" fmla="*/ 8420 h 10000"/>
              <a:gd name="connsiteX9" fmla="*/ 0 w 10000"/>
              <a:gd name="connsiteY9" fmla="*/ 7873 h 10000"/>
              <a:gd name="connsiteX10" fmla="*/ 5560 w 10000"/>
              <a:gd name="connsiteY10" fmla="*/ 1127 h 10000"/>
              <a:gd name="connsiteX11" fmla="*/ 6248 w 10000"/>
              <a:gd name="connsiteY11" fmla="*/ 1093 h 10000"/>
              <a:gd name="connsiteX0" fmla="*/ 6248 w 10000"/>
              <a:gd name="connsiteY0" fmla="*/ 1093 h 10000"/>
              <a:gd name="connsiteX1" fmla="*/ 10000 w 10000"/>
              <a:gd name="connsiteY1" fmla="*/ 5613 h 10000"/>
              <a:gd name="connsiteX2" fmla="*/ 7583 w 10000"/>
              <a:gd name="connsiteY2" fmla="*/ 6520 h 10000"/>
              <a:gd name="connsiteX3" fmla="*/ 6667 w 10000"/>
              <a:gd name="connsiteY3" fmla="*/ 8846 h 10000"/>
              <a:gd name="connsiteX4" fmla="*/ 5629 w 10000"/>
              <a:gd name="connsiteY4" fmla="*/ 10000 h 10000"/>
              <a:gd name="connsiteX5" fmla="*/ 4833 w 10000"/>
              <a:gd name="connsiteY5" fmla="*/ 9787 h 10000"/>
              <a:gd name="connsiteX6" fmla="*/ 3988 w 10000"/>
              <a:gd name="connsiteY6" fmla="*/ 9213 h 10000"/>
              <a:gd name="connsiteX7" fmla="*/ 3409 w 10000"/>
              <a:gd name="connsiteY7" fmla="*/ 8747 h 10000"/>
              <a:gd name="connsiteX8" fmla="*/ 2778 w 10000"/>
              <a:gd name="connsiteY8" fmla="*/ 8077 h 10000"/>
              <a:gd name="connsiteX9" fmla="*/ 0 w 10000"/>
              <a:gd name="connsiteY9" fmla="*/ 7873 h 10000"/>
              <a:gd name="connsiteX10" fmla="*/ 5560 w 10000"/>
              <a:gd name="connsiteY10" fmla="*/ 1127 h 10000"/>
              <a:gd name="connsiteX11" fmla="*/ 6248 w 10000"/>
              <a:gd name="connsiteY11" fmla="*/ 1093 h 10000"/>
              <a:gd name="connsiteX0" fmla="*/ 6248 w 10000"/>
              <a:gd name="connsiteY0" fmla="*/ 1093 h 10000"/>
              <a:gd name="connsiteX1" fmla="*/ 10000 w 10000"/>
              <a:gd name="connsiteY1" fmla="*/ 5613 h 10000"/>
              <a:gd name="connsiteX2" fmla="*/ 7583 w 10000"/>
              <a:gd name="connsiteY2" fmla="*/ 6520 h 10000"/>
              <a:gd name="connsiteX3" fmla="*/ 6667 w 10000"/>
              <a:gd name="connsiteY3" fmla="*/ 8846 h 10000"/>
              <a:gd name="connsiteX4" fmla="*/ 5629 w 10000"/>
              <a:gd name="connsiteY4" fmla="*/ 10000 h 10000"/>
              <a:gd name="connsiteX5" fmla="*/ 5000 w 10000"/>
              <a:gd name="connsiteY5" fmla="*/ 9615 h 10000"/>
              <a:gd name="connsiteX6" fmla="*/ 3988 w 10000"/>
              <a:gd name="connsiteY6" fmla="*/ 9213 h 10000"/>
              <a:gd name="connsiteX7" fmla="*/ 3409 w 10000"/>
              <a:gd name="connsiteY7" fmla="*/ 8747 h 10000"/>
              <a:gd name="connsiteX8" fmla="*/ 2778 w 10000"/>
              <a:gd name="connsiteY8" fmla="*/ 8077 h 10000"/>
              <a:gd name="connsiteX9" fmla="*/ 0 w 10000"/>
              <a:gd name="connsiteY9" fmla="*/ 7873 h 10000"/>
              <a:gd name="connsiteX10" fmla="*/ 5560 w 10000"/>
              <a:gd name="connsiteY10" fmla="*/ 1127 h 10000"/>
              <a:gd name="connsiteX11" fmla="*/ 6248 w 10000"/>
              <a:gd name="connsiteY11" fmla="*/ 1093 h 10000"/>
              <a:gd name="connsiteX0" fmla="*/ 6248 w 10000"/>
              <a:gd name="connsiteY0" fmla="*/ 1093 h 9761"/>
              <a:gd name="connsiteX1" fmla="*/ 10000 w 10000"/>
              <a:gd name="connsiteY1" fmla="*/ 5613 h 9761"/>
              <a:gd name="connsiteX2" fmla="*/ 7583 w 10000"/>
              <a:gd name="connsiteY2" fmla="*/ 6520 h 9761"/>
              <a:gd name="connsiteX3" fmla="*/ 6667 w 10000"/>
              <a:gd name="connsiteY3" fmla="*/ 8846 h 9761"/>
              <a:gd name="connsiteX4" fmla="*/ 5556 w 10000"/>
              <a:gd name="connsiteY4" fmla="*/ 9615 h 9761"/>
              <a:gd name="connsiteX5" fmla="*/ 5000 w 10000"/>
              <a:gd name="connsiteY5" fmla="*/ 9615 h 9761"/>
              <a:gd name="connsiteX6" fmla="*/ 3988 w 10000"/>
              <a:gd name="connsiteY6" fmla="*/ 9213 h 9761"/>
              <a:gd name="connsiteX7" fmla="*/ 3409 w 10000"/>
              <a:gd name="connsiteY7" fmla="*/ 8747 h 9761"/>
              <a:gd name="connsiteX8" fmla="*/ 2778 w 10000"/>
              <a:gd name="connsiteY8" fmla="*/ 8077 h 9761"/>
              <a:gd name="connsiteX9" fmla="*/ 0 w 10000"/>
              <a:gd name="connsiteY9" fmla="*/ 7873 h 9761"/>
              <a:gd name="connsiteX10" fmla="*/ 5560 w 10000"/>
              <a:gd name="connsiteY10" fmla="*/ 1127 h 9761"/>
              <a:gd name="connsiteX11" fmla="*/ 6248 w 10000"/>
              <a:gd name="connsiteY11" fmla="*/ 1093 h 9761"/>
              <a:gd name="connsiteX0" fmla="*/ 6248 w 10000"/>
              <a:gd name="connsiteY0" fmla="*/ 1120 h 9850"/>
              <a:gd name="connsiteX1" fmla="*/ 10000 w 10000"/>
              <a:gd name="connsiteY1" fmla="*/ 5750 h 9850"/>
              <a:gd name="connsiteX2" fmla="*/ 7583 w 10000"/>
              <a:gd name="connsiteY2" fmla="*/ 6680 h 9850"/>
              <a:gd name="connsiteX3" fmla="*/ 6667 w 10000"/>
              <a:gd name="connsiteY3" fmla="*/ 9063 h 9850"/>
              <a:gd name="connsiteX4" fmla="*/ 5000 w 10000"/>
              <a:gd name="connsiteY4" fmla="*/ 9850 h 9850"/>
              <a:gd name="connsiteX5" fmla="*/ 3988 w 10000"/>
              <a:gd name="connsiteY5" fmla="*/ 9439 h 9850"/>
              <a:gd name="connsiteX6" fmla="*/ 3409 w 10000"/>
              <a:gd name="connsiteY6" fmla="*/ 8961 h 9850"/>
              <a:gd name="connsiteX7" fmla="*/ 2778 w 10000"/>
              <a:gd name="connsiteY7" fmla="*/ 8275 h 9850"/>
              <a:gd name="connsiteX8" fmla="*/ 0 w 10000"/>
              <a:gd name="connsiteY8" fmla="*/ 8066 h 9850"/>
              <a:gd name="connsiteX9" fmla="*/ 5560 w 10000"/>
              <a:gd name="connsiteY9" fmla="*/ 1155 h 9850"/>
              <a:gd name="connsiteX10" fmla="*/ 6248 w 10000"/>
              <a:gd name="connsiteY10" fmla="*/ 1120 h 9850"/>
              <a:gd name="connsiteX0" fmla="*/ 6248 w 10000"/>
              <a:gd name="connsiteY0" fmla="*/ 1137 h 10000"/>
              <a:gd name="connsiteX1" fmla="*/ 10000 w 10000"/>
              <a:gd name="connsiteY1" fmla="*/ 5838 h 10000"/>
              <a:gd name="connsiteX2" fmla="*/ 7583 w 10000"/>
              <a:gd name="connsiteY2" fmla="*/ 6782 h 10000"/>
              <a:gd name="connsiteX3" fmla="*/ 5000 w 10000"/>
              <a:gd name="connsiteY3" fmla="*/ 10000 h 10000"/>
              <a:gd name="connsiteX4" fmla="*/ 3988 w 10000"/>
              <a:gd name="connsiteY4" fmla="*/ 9583 h 10000"/>
              <a:gd name="connsiteX5" fmla="*/ 3409 w 10000"/>
              <a:gd name="connsiteY5" fmla="*/ 9097 h 10000"/>
              <a:gd name="connsiteX6" fmla="*/ 2778 w 10000"/>
              <a:gd name="connsiteY6" fmla="*/ 8401 h 10000"/>
              <a:gd name="connsiteX7" fmla="*/ 0 w 10000"/>
              <a:gd name="connsiteY7" fmla="*/ 8189 h 10000"/>
              <a:gd name="connsiteX8" fmla="*/ 5560 w 10000"/>
              <a:gd name="connsiteY8" fmla="*/ 1173 h 10000"/>
              <a:gd name="connsiteX9" fmla="*/ 6248 w 10000"/>
              <a:gd name="connsiteY9" fmla="*/ 1137 h 10000"/>
              <a:gd name="connsiteX0" fmla="*/ 6248 w 10000"/>
              <a:gd name="connsiteY0" fmla="*/ 1137 h 10000"/>
              <a:gd name="connsiteX1" fmla="*/ 10000 w 10000"/>
              <a:gd name="connsiteY1" fmla="*/ 5838 h 10000"/>
              <a:gd name="connsiteX2" fmla="*/ 7583 w 10000"/>
              <a:gd name="connsiteY2" fmla="*/ 6782 h 10000"/>
              <a:gd name="connsiteX3" fmla="*/ 6667 w 10000"/>
              <a:gd name="connsiteY3" fmla="*/ 8401 h 10000"/>
              <a:gd name="connsiteX4" fmla="*/ 5000 w 10000"/>
              <a:gd name="connsiteY4" fmla="*/ 10000 h 10000"/>
              <a:gd name="connsiteX5" fmla="*/ 3988 w 10000"/>
              <a:gd name="connsiteY5" fmla="*/ 9583 h 10000"/>
              <a:gd name="connsiteX6" fmla="*/ 3409 w 10000"/>
              <a:gd name="connsiteY6" fmla="*/ 9097 h 10000"/>
              <a:gd name="connsiteX7" fmla="*/ 2778 w 10000"/>
              <a:gd name="connsiteY7" fmla="*/ 8401 h 10000"/>
              <a:gd name="connsiteX8" fmla="*/ 0 w 10000"/>
              <a:gd name="connsiteY8" fmla="*/ 8189 h 10000"/>
              <a:gd name="connsiteX9" fmla="*/ 5560 w 10000"/>
              <a:gd name="connsiteY9" fmla="*/ 1173 h 10000"/>
              <a:gd name="connsiteX10" fmla="*/ 6248 w 10000"/>
              <a:gd name="connsiteY10" fmla="*/ 1137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000" h="10000">
                <a:moveTo>
                  <a:pt x="6248" y="1137"/>
                </a:moveTo>
                <a:cubicBezTo>
                  <a:pt x="7014" y="1893"/>
                  <a:pt x="9774" y="4895"/>
                  <a:pt x="10000" y="5838"/>
                </a:cubicBezTo>
                <a:cubicBezTo>
                  <a:pt x="9460" y="5859"/>
                  <a:pt x="7829" y="6532"/>
                  <a:pt x="7583" y="6782"/>
                </a:cubicBezTo>
                <a:cubicBezTo>
                  <a:pt x="6981" y="7171"/>
                  <a:pt x="7098" y="7865"/>
                  <a:pt x="6667" y="8401"/>
                </a:cubicBezTo>
                <a:cubicBezTo>
                  <a:pt x="6237" y="8937"/>
                  <a:pt x="5400" y="9765"/>
                  <a:pt x="5000" y="10000"/>
                </a:cubicBezTo>
                <a:cubicBezTo>
                  <a:pt x="4823" y="9819"/>
                  <a:pt x="4253" y="9715"/>
                  <a:pt x="3988" y="9583"/>
                </a:cubicBezTo>
                <a:cubicBezTo>
                  <a:pt x="3635" y="9236"/>
                  <a:pt x="3831" y="9395"/>
                  <a:pt x="3409" y="9097"/>
                </a:cubicBezTo>
                <a:cubicBezTo>
                  <a:pt x="2711" y="8605"/>
                  <a:pt x="3230" y="8616"/>
                  <a:pt x="2778" y="8401"/>
                </a:cubicBezTo>
                <a:cubicBezTo>
                  <a:pt x="2110" y="7715"/>
                  <a:pt x="1130" y="8209"/>
                  <a:pt x="0" y="8189"/>
                </a:cubicBezTo>
                <a:cubicBezTo>
                  <a:pt x="452" y="6969"/>
                  <a:pt x="4519" y="2343"/>
                  <a:pt x="5560" y="1173"/>
                </a:cubicBezTo>
                <a:cubicBezTo>
                  <a:pt x="6601" y="0"/>
                  <a:pt x="6110" y="1144"/>
                  <a:pt x="6248" y="1137"/>
                </a:cubicBez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24618" name="Text Box 42"/>
          <p:cNvSpPr txBox="1">
            <a:spLocks noChangeArrowheads="1"/>
          </p:cNvSpPr>
          <p:nvPr/>
        </p:nvSpPr>
        <p:spPr bwMode="auto">
          <a:xfrm>
            <a:off x="9907589" y="2208214"/>
            <a:ext cx="274639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…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Uniform Cost Search (UCS) Properties</a:t>
            </a:r>
          </a:p>
        </p:txBody>
      </p:sp>
      <p:sp>
        <p:nvSpPr>
          <p:cNvPr id="38" name="Content Placeholder 37"/>
          <p:cNvSpPr>
            <a:spLocks noGrp="1"/>
          </p:cNvSpPr>
          <p:nvPr>
            <p:ph idx="1"/>
          </p:nvPr>
        </p:nvSpPr>
        <p:spPr>
          <a:xfrm>
            <a:off x="406400" y="1366838"/>
            <a:ext cx="7366000" cy="4729164"/>
          </a:xfrm>
        </p:spPr>
        <p:txBody>
          <a:bodyPr/>
          <a:lstStyle/>
          <a:p>
            <a:r>
              <a:rPr lang="en-US" sz="2400" dirty="0"/>
              <a:t>What nodes </a:t>
            </a:r>
            <a:r>
              <a:rPr lang="en-US" sz="2400"/>
              <a:t>does UCS </a:t>
            </a:r>
            <a:r>
              <a:rPr lang="en-US" sz="2400" dirty="0"/>
              <a:t>expand?</a:t>
            </a:r>
          </a:p>
          <a:p>
            <a:pPr lvl="1"/>
            <a:r>
              <a:rPr lang="en-US" sz="2000" dirty="0"/>
              <a:t>Processes all nodes with cost less than cheapest solution!</a:t>
            </a:r>
          </a:p>
          <a:p>
            <a:pPr lvl="1"/>
            <a:r>
              <a:rPr lang="en-US" sz="2000" dirty="0"/>
              <a:t>If that solution costs </a:t>
            </a:r>
            <a:r>
              <a:rPr lang="en-US" sz="2000" i="1" dirty="0">
                <a:latin typeface="Times New Roman" pitchFamily="18" charset="0"/>
              </a:rPr>
              <a:t>C* </a:t>
            </a:r>
            <a:r>
              <a:rPr lang="en-US" sz="2000" dirty="0"/>
              <a:t>and arcs cost at least </a:t>
            </a:r>
            <a:r>
              <a:rPr lang="en-US" sz="2000" i="1" dirty="0">
                <a:latin typeface="Times New Roman" pitchFamily="18" charset="0"/>
                <a:sym typeface="Symbol" pitchFamily="18" charset="2"/>
              </a:rPr>
              <a:t> </a:t>
            </a:r>
            <a:r>
              <a:rPr lang="en-US" sz="2000" i="1" dirty="0">
                <a:sym typeface="Symbol" pitchFamily="18" charset="2"/>
              </a:rPr>
              <a:t>,</a:t>
            </a:r>
            <a:r>
              <a:rPr lang="en-US" sz="2000" i="1" dirty="0">
                <a:latin typeface="Times New Roman" pitchFamily="18" charset="0"/>
                <a:sym typeface="Symbol" pitchFamily="18" charset="2"/>
              </a:rPr>
              <a:t> </a:t>
            </a:r>
            <a:r>
              <a:rPr lang="en-US" sz="2000" dirty="0">
                <a:sym typeface="Symbol" pitchFamily="18" charset="2"/>
              </a:rPr>
              <a:t>then the “effective depth” is roughly </a:t>
            </a:r>
            <a:r>
              <a:rPr lang="en-US" sz="2000" i="1" dirty="0">
                <a:latin typeface="Times New Roman" pitchFamily="18" charset="0"/>
              </a:rPr>
              <a:t>C*/</a:t>
            </a:r>
            <a:r>
              <a:rPr lang="en-US" sz="2000" i="1" dirty="0">
                <a:latin typeface="Times New Roman" pitchFamily="18" charset="0"/>
                <a:sym typeface="Symbol" pitchFamily="18" charset="2"/>
              </a:rPr>
              <a:t></a:t>
            </a:r>
            <a:endParaRPr lang="en-US" sz="2000" dirty="0"/>
          </a:p>
          <a:p>
            <a:pPr lvl="1"/>
            <a:r>
              <a:rPr lang="en-US" sz="2000" dirty="0"/>
              <a:t>Takes time O(</a:t>
            </a:r>
            <a:r>
              <a:rPr lang="en-US" sz="2000" dirty="0" err="1"/>
              <a:t>b</a:t>
            </a:r>
            <a:r>
              <a:rPr lang="en-US" sz="2000" i="1" baseline="30000" dirty="0" err="1">
                <a:latin typeface="Times New Roman" pitchFamily="18" charset="0"/>
              </a:rPr>
              <a:t>C</a:t>
            </a:r>
            <a:r>
              <a:rPr lang="en-US" sz="2000" i="1" baseline="30000" dirty="0">
                <a:latin typeface="Times New Roman" pitchFamily="18" charset="0"/>
              </a:rPr>
              <a:t>*/</a:t>
            </a:r>
            <a:r>
              <a:rPr lang="en-US" sz="2000" i="1" baseline="30000" dirty="0">
                <a:latin typeface="Times New Roman" pitchFamily="18" charset="0"/>
                <a:sym typeface="Symbol" pitchFamily="18" charset="2"/>
              </a:rPr>
              <a:t></a:t>
            </a:r>
            <a:r>
              <a:rPr lang="en-US" sz="2000" dirty="0"/>
              <a:t>) (exponential in effective depth)</a:t>
            </a:r>
          </a:p>
          <a:p>
            <a:pPr lvl="3"/>
            <a:endParaRPr lang="en-US" sz="1200" dirty="0"/>
          </a:p>
          <a:p>
            <a:r>
              <a:rPr lang="en-US" sz="2400" dirty="0"/>
              <a:t>How much space does the fringe take?</a:t>
            </a:r>
          </a:p>
          <a:p>
            <a:pPr lvl="1"/>
            <a:r>
              <a:rPr lang="en-US" sz="2000" dirty="0"/>
              <a:t>Has roughly the last tier, so O(</a:t>
            </a:r>
            <a:r>
              <a:rPr lang="en-US" sz="2000" dirty="0" err="1"/>
              <a:t>b</a:t>
            </a:r>
            <a:r>
              <a:rPr lang="en-US" sz="2000" i="1" baseline="30000" dirty="0" err="1">
                <a:latin typeface="Times New Roman" pitchFamily="18" charset="0"/>
              </a:rPr>
              <a:t>C</a:t>
            </a:r>
            <a:r>
              <a:rPr lang="en-US" sz="2000" i="1" baseline="30000" dirty="0">
                <a:latin typeface="Times New Roman" pitchFamily="18" charset="0"/>
              </a:rPr>
              <a:t>*/</a:t>
            </a:r>
            <a:r>
              <a:rPr lang="en-US" sz="2000" i="1" baseline="30000" dirty="0">
                <a:latin typeface="Times New Roman" pitchFamily="18" charset="0"/>
                <a:sym typeface="Symbol" pitchFamily="18" charset="2"/>
              </a:rPr>
              <a:t></a:t>
            </a:r>
            <a:r>
              <a:rPr lang="en-US" sz="2000" dirty="0"/>
              <a:t>)</a:t>
            </a:r>
          </a:p>
          <a:p>
            <a:pPr lvl="3"/>
            <a:endParaRPr lang="en-US" sz="1200" dirty="0"/>
          </a:p>
          <a:p>
            <a:r>
              <a:rPr lang="en-US" sz="2400" dirty="0"/>
              <a:t>Is it complete?</a:t>
            </a:r>
          </a:p>
          <a:p>
            <a:pPr lvl="1"/>
            <a:r>
              <a:rPr lang="en-US" sz="2000" dirty="0"/>
              <a:t>Assuming best solution has a finite cost and minimum arc cost is positive, yes!</a:t>
            </a:r>
          </a:p>
          <a:p>
            <a:pPr lvl="2"/>
            <a:endParaRPr lang="en-US" sz="800" dirty="0"/>
          </a:p>
          <a:p>
            <a:r>
              <a:rPr lang="en-US" sz="2400" dirty="0"/>
              <a:t>Is it optimal?</a:t>
            </a:r>
          </a:p>
          <a:p>
            <a:pPr lvl="1"/>
            <a:r>
              <a:rPr lang="en-US" sz="2000" dirty="0"/>
              <a:t>Yes!  (Proof next lecture via A*)</a:t>
            </a:r>
          </a:p>
          <a:p>
            <a:endParaRPr lang="en-US" dirty="0"/>
          </a:p>
        </p:txBody>
      </p:sp>
      <p:sp>
        <p:nvSpPr>
          <p:cNvPr id="24614" name="Freeform 38"/>
          <p:cNvSpPr>
            <a:spLocks/>
          </p:cNvSpPr>
          <p:nvPr/>
        </p:nvSpPr>
        <p:spPr bwMode="auto">
          <a:xfrm>
            <a:off x="8655051" y="2001835"/>
            <a:ext cx="2927351" cy="2554288"/>
          </a:xfrm>
          <a:custGeom>
            <a:avLst/>
            <a:gdLst>
              <a:gd name="T0" fmla="*/ 0 w 1844"/>
              <a:gd name="T1" fmla="*/ 2147483647 h 1609"/>
              <a:gd name="T2" fmla="*/ 2147483647 w 1844"/>
              <a:gd name="T3" fmla="*/ 2147483647 h 1609"/>
              <a:gd name="T4" fmla="*/ 2147483647 w 1844"/>
              <a:gd name="T5" fmla="*/ 0 h 1609"/>
              <a:gd name="T6" fmla="*/ 0 w 1844"/>
              <a:gd name="T7" fmla="*/ 2147483647 h 1609"/>
              <a:gd name="T8" fmla="*/ 0 60000 65536"/>
              <a:gd name="T9" fmla="*/ 0 60000 65536"/>
              <a:gd name="T10" fmla="*/ 0 60000 65536"/>
              <a:gd name="T11" fmla="*/ 0 60000 65536"/>
              <a:gd name="T12" fmla="*/ 0 w 1844"/>
              <a:gd name="T13" fmla="*/ 0 h 1609"/>
              <a:gd name="T14" fmla="*/ 1844 w 1844"/>
              <a:gd name="T15" fmla="*/ 1609 h 160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44" h="1609">
                <a:moveTo>
                  <a:pt x="0" y="1609"/>
                </a:moveTo>
                <a:lnTo>
                  <a:pt x="1844" y="1609"/>
                </a:lnTo>
                <a:lnTo>
                  <a:pt x="915" y="0"/>
                </a:lnTo>
                <a:lnTo>
                  <a:pt x="0" y="1609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24615" name="Oval 39"/>
          <p:cNvSpPr>
            <a:spLocks noChangeArrowheads="1"/>
          </p:cNvSpPr>
          <p:nvPr/>
        </p:nvSpPr>
        <p:spPr bwMode="auto">
          <a:xfrm>
            <a:off x="10009187" y="1931987"/>
            <a:ext cx="179388" cy="179388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24616" name="Oval 40"/>
          <p:cNvSpPr>
            <a:spLocks noChangeArrowheads="1"/>
          </p:cNvSpPr>
          <p:nvPr/>
        </p:nvSpPr>
        <p:spPr bwMode="auto">
          <a:xfrm>
            <a:off x="9777411" y="2357438"/>
            <a:ext cx="179388" cy="179388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24617" name="Oval 41"/>
          <p:cNvSpPr>
            <a:spLocks noChangeArrowheads="1"/>
          </p:cNvSpPr>
          <p:nvPr/>
        </p:nvSpPr>
        <p:spPr bwMode="auto">
          <a:xfrm>
            <a:off x="10253663" y="2347911"/>
            <a:ext cx="179388" cy="179388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24619" name="Freeform 43"/>
          <p:cNvSpPr>
            <a:spLocks/>
          </p:cNvSpPr>
          <p:nvPr/>
        </p:nvSpPr>
        <p:spPr bwMode="auto">
          <a:xfrm>
            <a:off x="9890123" y="2162175"/>
            <a:ext cx="444500" cy="88900"/>
          </a:xfrm>
          <a:custGeom>
            <a:avLst/>
            <a:gdLst>
              <a:gd name="T0" fmla="*/ 0 w 280"/>
              <a:gd name="T1" fmla="*/ 2147483647 h 56"/>
              <a:gd name="T2" fmla="*/ 2147483647 w 280"/>
              <a:gd name="T3" fmla="*/ 2147483647 h 56"/>
              <a:gd name="T4" fmla="*/ 2147483647 w 280"/>
              <a:gd name="T5" fmla="*/ 0 h 56"/>
              <a:gd name="T6" fmla="*/ 0 60000 65536"/>
              <a:gd name="T7" fmla="*/ 0 60000 65536"/>
              <a:gd name="T8" fmla="*/ 0 60000 65536"/>
              <a:gd name="T9" fmla="*/ 0 w 280"/>
              <a:gd name="T10" fmla="*/ 0 h 56"/>
              <a:gd name="T11" fmla="*/ 280 w 280"/>
              <a:gd name="T12" fmla="*/ 56 h 5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80" h="56">
                <a:moveTo>
                  <a:pt x="0" y="11"/>
                </a:moveTo>
                <a:cubicBezTo>
                  <a:pt x="52" y="33"/>
                  <a:pt x="104" y="56"/>
                  <a:pt x="151" y="54"/>
                </a:cubicBezTo>
                <a:cubicBezTo>
                  <a:pt x="198" y="52"/>
                  <a:pt x="239" y="26"/>
                  <a:pt x="28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triangle" w="sm" len="sm"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24620" name="Text Box 44"/>
          <p:cNvSpPr txBox="1">
            <a:spLocks noChangeArrowheads="1"/>
          </p:cNvSpPr>
          <p:nvPr/>
        </p:nvSpPr>
        <p:spPr bwMode="auto">
          <a:xfrm>
            <a:off x="9601201" y="1981202"/>
            <a:ext cx="298451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b</a:t>
            </a:r>
          </a:p>
        </p:txBody>
      </p:sp>
      <p:sp>
        <p:nvSpPr>
          <p:cNvPr id="24625" name="Oval 49"/>
          <p:cNvSpPr>
            <a:spLocks noChangeArrowheads="1"/>
          </p:cNvSpPr>
          <p:nvPr/>
        </p:nvSpPr>
        <p:spPr bwMode="auto">
          <a:xfrm>
            <a:off x="9448801" y="4473576"/>
            <a:ext cx="179387" cy="179387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24626" name="Oval 50"/>
          <p:cNvSpPr>
            <a:spLocks noChangeArrowheads="1"/>
          </p:cNvSpPr>
          <p:nvPr/>
        </p:nvSpPr>
        <p:spPr bwMode="auto">
          <a:xfrm>
            <a:off x="10501311" y="3397249"/>
            <a:ext cx="179388" cy="179387"/>
          </a:xfrm>
          <a:prstGeom prst="ellipse">
            <a:avLst/>
          </a:prstGeom>
          <a:solidFill>
            <a:srgbClr val="FF99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24627" name="Oval 51"/>
          <p:cNvSpPr>
            <a:spLocks noChangeArrowheads="1"/>
          </p:cNvSpPr>
          <p:nvPr/>
        </p:nvSpPr>
        <p:spPr bwMode="auto">
          <a:xfrm>
            <a:off x="10021887" y="3952876"/>
            <a:ext cx="179388" cy="179387"/>
          </a:xfrm>
          <a:prstGeom prst="ellipse">
            <a:avLst/>
          </a:prstGeom>
          <a:solidFill>
            <a:srgbClr val="FF99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24631" name="AutoShape 55"/>
          <p:cNvSpPr>
            <a:spLocks/>
          </p:cNvSpPr>
          <p:nvPr/>
        </p:nvSpPr>
        <p:spPr bwMode="auto">
          <a:xfrm>
            <a:off x="8534400" y="1828800"/>
            <a:ext cx="265112" cy="1981200"/>
          </a:xfrm>
          <a:prstGeom prst="leftBrace">
            <a:avLst>
              <a:gd name="adj1" fmla="val 52944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24632" name="Text Box 56"/>
          <p:cNvSpPr txBox="1">
            <a:spLocks noChangeArrowheads="1"/>
          </p:cNvSpPr>
          <p:nvPr/>
        </p:nvSpPr>
        <p:spPr bwMode="auto">
          <a:xfrm>
            <a:off x="7239000" y="2602472"/>
            <a:ext cx="1447800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 dirty="0">
                <a:latin typeface="Times New Roman" pitchFamily="18" charset="0"/>
              </a:rPr>
              <a:t>C*/</a:t>
            </a:r>
            <a:r>
              <a:rPr lang="en-US" i="1" dirty="0">
                <a:latin typeface="Times New Roman" pitchFamily="18" charset="0"/>
                <a:sym typeface="Symbol" pitchFamily="18" charset="2"/>
              </a:rPr>
              <a:t></a:t>
            </a:r>
            <a:r>
              <a:rPr lang="en-US" dirty="0"/>
              <a:t>  “tiers”</a:t>
            </a:r>
          </a:p>
        </p:txBody>
      </p:sp>
      <p:sp>
        <p:nvSpPr>
          <p:cNvPr id="27" name="Freeform 67"/>
          <p:cNvSpPr>
            <a:spLocks/>
          </p:cNvSpPr>
          <p:nvPr/>
        </p:nvSpPr>
        <p:spPr bwMode="auto">
          <a:xfrm>
            <a:off x="9601200" y="1905162"/>
            <a:ext cx="838200" cy="1219041"/>
          </a:xfrm>
          <a:custGeom>
            <a:avLst/>
            <a:gdLst>
              <a:gd name="T0" fmla="*/ 2147483647 w 1018"/>
              <a:gd name="T1" fmla="*/ 2147483647 h 1500"/>
              <a:gd name="T2" fmla="*/ 2147483647 w 1018"/>
              <a:gd name="T3" fmla="*/ 2147483647 h 1500"/>
              <a:gd name="T4" fmla="*/ 2147483647 w 1018"/>
              <a:gd name="T5" fmla="*/ 2147483647 h 1500"/>
              <a:gd name="T6" fmla="*/ 2147483647 w 1018"/>
              <a:gd name="T7" fmla="*/ 2147483647 h 1500"/>
              <a:gd name="T8" fmla="*/ 2147483647 w 1018"/>
              <a:gd name="T9" fmla="*/ 2147483647 h 1500"/>
              <a:gd name="T10" fmla="*/ 2147483647 w 1018"/>
              <a:gd name="T11" fmla="*/ 2147483647 h 1500"/>
              <a:gd name="T12" fmla="*/ 2147483647 w 1018"/>
              <a:gd name="T13" fmla="*/ 2147483647 h 1500"/>
              <a:gd name="T14" fmla="*/ 2147483647 w 1018"/>
              <a:gd name="T15" fmla="*/ 2147483647 h 1500"/>
              <a:gd name="T16" fmla="*/ 2147483647 w 1018"/>
              <a:gd name="T17" fmla="*/ 2147483647 h 1500"/>
              <a:gd name="T18" fmla="*/ 0 w 1018"/>
              <a:gd name="T19" fmla="*/ 2147483647 h 1500"/>
              <a:gd name="T20" fmla="*/ 2147483647 w 1018"/>
              <a:gd name="T21" fmla="*/ 2147483647 h 1500"/>
              <a:gd name="T22" fmla="*/ 2147483647 w 1018"/>
              <a:gd name="T23" fmla="*/ 2147483647 h 150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1018"/>
              <a:gd name="T37" fmla="*/ 0 h 1500"/>
              <a:gd name="T38" fmla="*/ 1018 w 1018"/>
              <a:gd name="T39" fmla="*/ 1500 h 1500"/>
              <a:gd name="connsiteX0" fmla="*/ 6248 w 10000"/>
              <a:gd name="connsiteY0" fmla="*/ 1093 h 10000"/>
              <a:gd name="connsiteX1" fmla="*/ 10000 w 10000"/>
              <a:gd name="connsiteY1" fmla="*/ 5613 h 10000"/>
              <a:gd name="connsiteX2" fmla="*/ 7583 w 10000"/>
              <a:gd name="connsiteY2" fmla="*/ 6520 h 10000"/>
              <a:gd name="connsiteX3" fmla="*/ 6667 w 10000"/>
              <a:gd name="connsiteY3" fmla="*/ 8846 h 10000"/>
              <a:gd name="connsiteX4" fmla="*/ 5629 w 10000"/>
              <a:gd name="connsiteY4" fmla="*/ 10000 h 10000"/>
              <a:gd name="connsiteX5" fmla="*/ 4833 w 10000"/>
              <a:gd name="connsiteY5" fmla="*/ 9787 h 10000"/>
              <a:gd name="connsiteX6" fmla="*/ 3988 w 10000"/>
              <a:gd name="connsiteY6" fmla="*/ 9213 h 10000"/>
              <a:gd name="connsiteX7" fmla="*/ 3409 w 10000"/>
              <a:gd name="connsiteY7" fmla="*/ 8747 h 10000"/>
              <a:gd name="connsiteX8" fmla="*/ 2986 w 10000"/>
              <a:gd name="connsiteY8" fmla="*/ 8420 h 10000"/>
              <a:gd name="connsiteX9" fmla="*/ 0 w 10000"/>
              <a:gd name="connsiteY9" fmla="*/ 7873 h 10000"/>
              <a:gd name="connsiteX10" fmla="*/ 5560 w 10000"/>
              <a:gd name="connsiteY10" fmla="*/ 1127 h 10000"/>
              <a:gd name="connsiteX11" fmla="*/ 6248 w 10000"/>
              <a:gd name="connsiteY11" fmla="*/ 1093 h 10000"/>
              <a:gd name="connsiteX0" fmla="*/ 6248 w 10000"/>
              <a:gd name="connsiteY0" fmla="*/ 1093 h 10000"/>
              <a:gd name="connsiteX1" fmla="*/ 10000 w 10000"/>
              <a:gd name="connsiteY1" fmla="*/ 5613 h 10000"/>
              <a:gd name="connsiteX2" fmla="*/ 7583 w 10000"/>
              <a:gd name="connsiteY2" fmla="*/ 6520 h 10000"/>
              <a:gd name="connsiteX3" fmla="*/ 6667 w 10000"/>
              <a:gd name="connsiteY3" fmla="*/ 8846 h 10000"/>
              <a:gd name="connsiteX4" fmla="*/ 5629 w 10000"/>
              <a:gd name="connsiteY4" fmla="*/ 10000 h 10000"/>
              <a:gd name="connsiteX5" fmla="*/ 4833 w 10000"/>
              <a:gd name="connsiteY5" fmla="*/ 9787 h 10000"/>
              <a:gd name="connsiteX6" fmla="*/ 3988 w 10000"/>
              <a:gd name="connsiteY6" fmla="*/ 9213 h 10000"/>
              <a:gd name="connsiteX7" fmla="*/ 3409 w 10000"/>
              <a:gd name="connsiteY7" fmla="*/ 8747 h 10000"/>
              <a:gd name="connsiteX8" fmla="*/ 2778 w 10000"/>
              <a:gd name="connsiteY8" fmla="*/ 8077 h 10000"/>
              <a:gd name="connsiteX9" fmla="*/ 0 w 10000"/>
              <a:gd name="connsiteY9" fmla="*/ 7873 h 10000"/>
              <a:gd name="connsiteX10" fmla="*/ 5560 w 10000"/>
              <a:gd name="connsiteY10" fmla="*/ 1127 h 10000"/>
              <a:gd name="connsiteX11" fmla="*/ 6248 w 10000"/>
              <a:gd name="connsiteY11" fmla="*/ 1093 h 10000"/>
              <a:gd name="connsiteX0" fmla="*/ 6248 w 10000"/>
              <a:gd name="connsiteY0" fmla="*/ 1093 h 10000"/>
              <a:gd name="connsiteX1" fmla="*/ 10000 w 10000"/>
              <a:gd name="connsiteY1" fmla="*/ 5613 h 10000"/>
              <a:gd name="connsiteX2" fmla="*/ 7583 w 10000"/>
              <a:gd name="connsiteY2" fmla="*/ 6520 h 10000"/>
              <a:gd name="connsiteX3" fmla="*/ 6667 w 10000"/>
              <a:gd name="connsiteY3" fmla="*/ 8846 h 10000"/>
              <a:gd name="connsiteX4" fmla="*/ 5629 w 10000"/>
              <a:gd name="connsiteY4" fmla="*/ 10000 h 10000"/>
              <a:gd name="connsiteX5" fmla="*/ 5000 w 10000"/>
              <a:gd name="connsiteY5" fmla="*/ 9615 h 10000"/>
              <a:gd name="connsiteX6" fmla="*/ 3988 w 10000"/>
              <a:gd name="connsiteY6" fmla="*/ 9213 h 10000"/>
              <a:gd name="connsiteX7" fmla="*/ 3409 w 10000"/>
              <a:gd name="connsiteY7" fmla="*/ 8747 h 10000"/>
              <a:gd name="connsiteX8" fmla="*/ 2778 w 10000"/>
              <a:gd name="connsiteY8" fmla="*/ 8077 h 10000"/>
              <a:gd name="connsiteX9" fmla="*/ 0 w 10000"/>
              <a:gd name="connsiteY9" fmla="*/ 7873 h 10000"/>
              <a:gd name="connsiteX10" fmla="*/ 5560 w 10000"/>
              <a:gd name="connsiteY10" fmla="*/ 1127 h 10000"/>
              <a:gd name="connsiteX11" fmla="*/ 6248 w 10000"/>
              <a:gd name="connsiteY11" fmla="*/ 1093 h 10000"/>
              <a:gd name="connsiteX0" fmla="*/ 6248 w 10000"/>
              <a:gd name="connsiteY0" fmla="*/ 1093 h 9761"/>
              <a:gd name="connsiteX1" fmla="*/ 10000 w 10000"/>
              <a:gd name="connsiteY1" fmla="*/ 5613 h 9761"/>
              <a:gd name="connsiteX2" fmla="*/ 7583 w 10000"/>
              <a:gd name="connsiteY2" fmla="*/ 6520 h 9761"/>
              <a:gd name="connsiteX3" fmla="*/ 6667 w 10000"/>
              <a:gd name="connsiteY3" fmla="*/ 8846 h 9761"/>
              <a:gd name="connsiteX4" fmla="*/ 5556 w 10000"/>
              <a:gd name="connsiteY4" fmla="*/ 9615 h 9761"/>
              <a:gd name="connsiteX5" fmla="*/ 5000 w 10000"/>
              <a:gd name="connsiteY5" fmla="*/ 9615 h 9761"/>
              <a:gd name="connsiteX6" fmla="*/ 3988 w 10000"/>
              <a:gd name="connsiteY6" fmla="*/ 9213 h 9761"/>
              <a:gd name="connsiteX7" fmla="*/ 3409 w 10000"/>
              <a:gd name="connsiteY7" fmla="*/ 8747 h 9761"/>
              <a:gd name="connsiteX8" fmla="*/ 2778 w 10000"/>
              <a:gd name="connsiteY8" fmla="*/ 8077 h 9761"/>
              <a:gd name="connsiteX9" fmla="*/ 0 w 10000"/>
              <a:gd name="connsiteY9" fmla="*/ 7873 h 9761"/>
              <a:gd name="connsiteX10" fmla="*/ 5560 w 10000"/>
              <a:gd name="connsiteY10" fmla="*/ 1127 h 9761"/>
              <a:gd name="connsiteX11" fmla="*/ 6248 w 10000"/>
              <a:gd name="connsiteY11" fmla="*/ 1093 h 9761"/>
              <a:gd name="connsiteX0" fmla="*/ 6248 w 10000"/>
              <a:gd name="connsiteY0" fmla="*/ 1120 h 9850"/>
              <a:gd name="connsiteX1" fmla="*/ 10000 w 10000"/>
              <a:gd name="connsiteY1" fmla="*/ 5750 h 9850"/>
              <a:gd name="connsiteX2" fmla="*/ 7583 w 10000"/>
              <a:gd name="connsiteY2" fmla="*/ 6680 h 9850"/>
              <a:gd name="connsiteX3" fmla="*/ 6667 w 10000"/>
              <a:gd name="connsiteY3" fmla="*/ 9063 h 9850"/>
              <a:gd name="connsiteX4" fmla="*/ 5000 w 10000"/>
              <a:gd name="connsiteY4" fmla="*/ 9850 h 9850"/>
              <a:gd name="connsiteX5" fmla="*/ 3988 w 10000"/>
              <a:gd name="connsiteY5" fmla="*/ 9439 h 9850"/>
              <a:gd name="connsiteX6" fmla="*/ 3409 w 10000"/>
              <a:gd name="connsiteY6" fmla="*/ 8961 h 9850"/>
              <a:gd name="connsiteX7" fmla="*/ 2778 w 10000"/>
              <a:gd name="connsiteY7" fmla="*/ 8275 h 9850"/>
              <a:gd name="connsiteX8" fmla="*/ 0 w 10000"/>
              <a:gd name="connsiteY8" fmla="*/ 8066 h 9850"/>
              <a:gd name="connsiteX9" fmla="*/ 5560 w 10000"/>
              <a:gd name="connsiteY9" fmla="*/ 1155 h 9850"/>
              <a:gd name="connsiteX10" fmla="*/ 6248 w 10000"/>
              <a:gd name="connsiteY10" fmla="*/ 1120 h 9850"/>
              <a:gd name="connsiteX0" fmla="*/ 6248 w 10000"/>
              <a:gd name="connsiteY0" fmla="*/ 1137 h 10000"/>
              <a:gd name="connsiteX1" fmla="*/ 10000 w 10000"/>
              <a:gd name="connsiteY1" fmla="*/ 5838 h 10000"/>
              <a:gd name="connsiteX2" fmla="*/ 7583 w 10000"/>
              <a:gd name="connsiteY2" fmla="*/ 6782 h 10000"/>
              <a:gd name="connsiteX3" fmla="*/ 5000 w 10000"/>
              <a:gd name="connsiteY3" fmla="*/ 10000 h 10000"/>
              <a:gd name="connsiteX4" fmla="*/ 3988 w 10000"/>
              <a:gd name="connsiteY4" fmla="*/ 9583 h 10000"/>
              <a:gd name="connsiteX5" fmla="*/ 3409 w 10000"/>
              <a:gd name="connsiteY5" fmla="*/ 9097 h 10000"/>
              <a:gd name="connsiteX6" fmla="*/ 2778 w 10000"/>
              <a:gd name="connsiteY6" fmla="*/ 8401 h 10000"/>
              <a:gd name="connsiteX7" fmla="*/ 0 w 10000"/>
              <a:gd name="connsiteY7" fmla="*/ 8189 h 10000"/>
              <a:gd name="connsiteX8" fmla="*/ 5560 w 10000"/>
              <a:gd name="connsiteY8" fmla="*/ 1173 h 10000"/>
              <a:gd name="connsiteX9" fmla="*/ 6248 w 10000"/>
              <a:gd name="connsiteY9" fmla="*/ 1137 h 10000"/>
              <a:gd name="connsiteX0" fmla="*/ 6248 w 10000"/>
              <a:gd name="connsiteY0" fmla="*/ 1137 h 10000"/>
              <a:gd name="connsiteX1" fmla="*/ 10000 w 10000"/>
              <a:gd name="connsiteY1" fmla="*/ 5838 h 10000"/>
              <a:gd name="connsiteX2" fmla="*/ 7583 w 10000"/>
              <a:gd name="connsiteY2" fmla="*/ 6782 h 10000"/>
              <a:gd name="connsiteX3" fmla="*/ 6667 w 10000"/>
              <a:gd name="connsiteY3" fmla="*/ 8401 h 10000"/>
              <a:gd name="connsiteX4" fmla="*/ 5000 w 10000"/>
              <a:gd name="connsiteY4" fmla="*/ 10000 h 10000"/>
              <a:gd name="connsiteX5" fmla="*/ 3988 w 10000"/>
              <a:gd name="connsiteY5" fmla="*/ 9583 h 10000"/>
              <a:gd name="connsiteX6" fmla="*/ 3409 w 10000"/>
              <a:gd name="connsiteY6" fmla="*/ 9097 h 10000"/>
              <a:gd name="connsiteX7" fmla="*/ 2778 w 10000"/>
              <a:gd name="connsiteY7" fmla="*/ 8401 h 10000"/>
              <a:gd name="connsiteX8" fmla="*/ 0 w 10000"/>
              <a:gd name="connsiteY8" fmla="*/ 8189 h 10000"/>
              <a:gd name="connsiteX9" fmla="*/ 5560 w 10000"/>
              <a:gd name="connsiteY9" fmla="*/ 1173 h 10000"/>
              <a:gd name="connsiteX10" fmla="*/ 6248 w 10000"/>
              <a:gd name="connsiteY10" fmla="*/ 1137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000" h="10000">
                <a:moveTo>
                  <a:pt x="6248" y="1137"/>
                </a:moveTo>
                <a:cubicBezTo>
                  <a:pt x="7014" y="1893"/>
                  <a:pt x="9774" y="4895"/>
                  <a:pt x="10000" y="5838"/>
                </a:cubicBezTo>
                <a:cubicBezTo>
                  <a:pt x="9460" y="5859"/>
                  <a:pt x="7829" y="6532"/>
                  <a:pt x="7583" y="6782"/>
                </a:cubicBezTo>
                <a:cubicBezTo>
                  <a:pt x="6981" y="7171"/>
                  <a:pt x="7098" y="7865"/>
                  <a:pt x="6667" y="8401"/>
                </a:cubicBezTo>
                <a:cubicBezTo>
                  <a:pt x="6237" y="8937"/>
                  <a:pt x="5400" y="9765"/>
                  <a:pt x="5000" y="10000"/>
                </a:cubicBezTo>
                <a:cubicBezTo>
                  <a:pt x="4823" y="9819"/>
                  <a:pt x="4253" y="9715"/>
                  <a:pt x="3988" y="9583"/>
                </a:cubicBezTo>
                <a:cubicBezTo>
                  <a:pt x="3635" y="9236"/>
                  <a:pt x="3831" y="9395"/>
                  <a:pt x="3409" y="9097"/>
                </a:cubicBezTo>
                <a:cubicBezTo>
                  <a:pt x="2711" y="8605"/>
                  <a:pt x="3230" y="8616"/>
                  <a:pt x="2778" y="8401"/>
                </a:cubicBezTo>
                <a:cubicBezTo>
                  <a:pt x="2110" y="7715"/>
                  <a:pt x="1130" y="8209"/>
                  <a:pt x="0" y="8189"/>
                </a:cubicBezTo>
                <a:cubicBezTo>
                  <a:pt x="452" y="6969"/>
                  <a:pt x="4519" y="2343"/>
                  <a:pt x="5560" y="1173"/>
                </a:cubicBezTo>
                <a:cubicBezTo>
                  <a:pt x="6601" y="0"/>
                  <a:pt x="6110" y="1144"/>
                  <a:pt x="6248" y="1137"/>
                </a:cubicBez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29" name="Text Box 22"/>
          <p:cNvSpPr txBox="1">
            <a:spLocks noChangeArrowheads="1"/>
          </p:cNvSpPr>
          <p:nvPr/>
        </p:nvSpPr>
        <p:spPr bwMode="auto">
          <a:xfrm>
            <a:off x="10995027" y="2865436"/>
            <a:ext cx="825500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c </a:t>
            </a:r>
            <a:r>
              <a:rPr lang="en-US">
                <a:sym typeface="Symbol" pitchFamily="18" charset="2"/>
              </a:rPr>
              <a:t> 3</a:t>
            </a:r>
          </a:p>
        </p:txBody>
      </p:sp>
      <p:sp>
        <p:nvSpPr>
          <p:cNvPr id="30" name="Text Box 23"/>
          <p:cNvSpPr txBox="1">
            <a:spLocks noChangeArrowheads="1"/>
          </p:cNvSpPr>
          <p:nvPr/>
        </p:nvSpPr>
        <p:spPr bwMode="auto">
          <a:xfrm>
            <a:off x="10820402" y="2470148"/>
            <a:ext cx="825500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c </a:t>
            </a:r>
            <a:r>
              <a:rPr lang="en-US" dirty="0">
                <a:sym typeface="Symbol" pitchFamily="18" charset="2"/>
              </a:rPr>
              <a:t> 2</a:t>
            </a:r>
          </a:p>
        </p:txBody>
      </p:sp>
      <p:sp>
        <p:nvSpPr>
          <p:cNvPr id="31" name="Text Box 24"/>
          <p:cNvSpPr txBox="1">
            <a:spLocks noChangeArrowheads="1"/>
          </p:cNvSpPr>
          <p:nvPr/>
        </p:nvSpPr>
        <p:spPr bwMode="auto">
          <a:xfrm>
            <a:off x="10604502" y="2092324"/>
            <a:ext cx="825500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c </a:t>
            </a:r>
            <a:r>
              <a:rPr lang="en-US" dirty="0">
                <a:sym typeface="Symbol" pitchFamily="18" charset="2"/>
              </a:rPr>
              <a:t> 1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0168A49-E828-43F4-A384-37D7190BF33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616359" y="3744719"/>
              <a:ext cx="2" cy="2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0168A49-E828-43F4-A384-37D7190BF33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616359" y="3744719"/>
                <a:ext cx="2" cy="2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978858E-F4DE-416F-9B8B-0371E6BBE76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7063"/>
    </mc:Choice>
    <mc:Fallback>
      <p:transition spd="slow" advTm="1770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5" grpId="0" animBg="1"/>
      <p:bldP spid="26" grpId="0" animBg="1"/>
      <p:bldP spid="26" grpId="1" animBg="1"/>
      <p:bldP spid="27" grpId="0" animBg="1"/>
      <p:bldP spid="27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Oval 2"/>
          <p:cNvSpPr>
            <a:spLocks noChangeArrowheads="1"/>
          </p:cNvSpPr>
          <p:nvPr/>
        </p:nvSpPr>
        <p:spPr bwMode="auto">
          <a:xfrm>
            <a:off x="8472494" y="4114800"/>
            <a:ext cx="1912937" cy="1771651"/>
          </a:xfrm>
          <a:prstGeom prst="ellipse">
            <a:avLst/>
          </a:prstGeom>
          <a:solidFill>
            <a:srgbClr val="C0C0C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3174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Uniform Cost Issues</a:t>
            </a:r>
          </a:p>
        </p:txBody>
      </p:sp>
      <p:sp>
        <p:nvSpPr>
          <p:cNvPr id="31749" name="Rectangle 5"/>
          <p:cNvSpPr>
            <a:spLocks noGrp="1" noChangeArrowheads="1"/>
          </p:cNvSpPr>
          <p:nvPr>
            <p:ph idx="1"/>
          </p:nvPr>
        </p:nvSpPr>
        <p:spPr>
          <a:xfrm>
            <a:off x="457203" y="1447801"/>
            <a:ext cx="6476999" cy="4525963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2800" dirty="0"/>
              <a:t>Remember: UCS explores increasing cost contours</a:t>
            </a:r>
          </a:p>
          <a:p>
            <a:pPr lvl="1">
              <a:lnSpc>
                <a:spcPct val="80000"/>
              </a:lnSpc>
            </a:pPr>
            <a:endParaRPr lang="en-US" sz="2400" dirty="0"/>
          </a:p>
          <a:p>
            <a:pPr lvl="1">
              <a:lnSpc>
                <a:spcPct val="80000"/>
              </a:lnSpc>
            </a:pPr>
            <a:endParaRPr lang="en-US" sz="2400" dirty="0"/>
          </a:p>
          <a:p>
            <a:pPr eaLnBrk="1" hangingPunct="1">
              <a:lnSpc>
                <a:spcPct val="80000"/>
              </a:lnSpc>
            </a:pPr>
            <a:r>
              <a:rPr lang="en-US" sz="2800" dirty="0"/>
              <a:t>The good: UCS is complete and optimal!</a:t>
            </a:r>
          </a:p>
          <a:p>
            <a:pPr lvl="1">
              <a:lnSpc>
                <a:spcPct val="80000"/>
              </a:lnSpc>
            </a:pPr>
            <a:endParaRPr lang="en-US" sz="2400" dirty="0"/>
          </a:p>
          <a:p>
            <a:pPr lvl="1">
              <a:lnSpc>
                <a:spcPct val="80000"/>
              </a:lnSpc>
            </a:pPr>
            <a:endParaRPr lang="en-US" sz="2400" dirty="0"/>
          </a:p>
          <a:p>
            <a:pPr eaLnBrk="1" hangingPunct="1">
              <a:lnSpc>
                <a:spcPct val="80000"/>
              </a:lnSpc>
            </a:pPr>
            <a:r>
              <a:rPr lang="en-US" sz="2800" dirty="0"/>
              <a:t>The bad: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 dirty="0"/>
              <a:t>Explores options in every “direction”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400" dirty="0"/>
              <a:t>No information about goal location</a:t>
            </a:r>
          </a:p>
          <a:p>
            <a:pPr lvl="1" eaLnBrk="1" hangingPunct="1">
              <a:lnSpc>
                <a:spcPct val="80000"/>
              </a:lnSpc>
            </a:pPr>
            <a:endParaRPr lang="en-US" sz="2400" dirty="0"/>
          </a:p>
          <a:p>
            <a:pPr lvl="1" eaLnBrk="1" hangingPunct="1">
              <a:lnSpc>
                <a:spcPct val="80000"/>
              </a:lnSpc>
            </a:pPr>
            <a:endParaRPr lang="en-US" sz="2400" dirty="0"/>
          </a:p>
          <a:p>
            <a:pPr>
              <a:lnSpc>
                <a:spcPct val="80000"/>
              </a:lnSpc>
            </a:pPr>
            <a:r>
              <a:rPr lang="en-US" sz="2800" dirty="0"/>
              <a:t>We’ll fix that soon!</a:t>
            </a:r>
          </a:p>
          <a:p>
            <a:pPr eaLnBrk="1" hangingPunct="1">
              <a:lnSpc>
                <a:spcPct val="80000"/>
              </a:lnSpc>
            </a:pPr>
            <a:endParaRPr lang="en-US" sz="2800" dirty="0"/>
          </a:p>
        </p:txBody>
      </p:sp>
      <p:sp>
        <p:nvSpPr>
          <p:cNvPr id="31750" name="Oval 6"/>
          <p:cNvSpPr>
            <a:spLocks noChangeArrowheads="1"/>
          </p:cNvSpPr>
          <p:nvPr/>
        </p:nvSpPr>
        <p:spPr bwMode="auto">
          <a:xfrm>
            <a:off x="9375780" y="4891091"/>
            <a:ext cx="163513" cy="153988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31751" name="Text Box 7"/>
          <p:cNvSpPr txBox="1">
            <a:spLocks noChangeArrowheads="1"/>
          </p:cNvSpPr>
          <p:nvPr/>
        </p:nvSpPr>
        <p:spPr bwMode="auto">
          <a:xfrm>
            <a:off x="9113839" y="5006979"/>
            <a:ext cx="914400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Start</a:t>
            </a:r>
          </a:p>
        </p:txBody>
      </p:sp>
      <p:sp>
        <p:nvSpPr>
          <p:cNvPr id="31752" name="Oval 8"/>
          <p:cNvSpPr>
            <a:spLocks noChangeArrowheads="1"/>
          </p:cNvSpPr>
          <p:nvPr/>
        </p:nvSpPr>
        <p:spPr bwMode="auto">
          <a:xfrm>
            <a:off x="10302880" y="4913315"/>
            <a:ext cx="163513" cy="153988"/>
          </a:xfrm>
          <a:prstGeom prst="ellipse">
            <a:avLst/>
          </a:prstGeom>
          <a:solidFill>
            <a:srgbClr val="FF33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31753" name="Text Box 9"/>
          <p:cNvSpPr txBox="1">
            <a:spLocks noChangeArrowheads="1"/>
          </p:cNvSpPr>
          <p:nvPr/>
        </p:nvSpPr>
        <p:spPr bwMode="auto">
          <a:xfrm>
            <a:off x="10363200" y="5030791"/>
            <a:ext cx="914400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Goal</a:t>
            </a:r>
          </a:p>
        </p:txBody>
      </p:sp>
      <p:sp>
        <p:nvSpPr>
          <p:cNvPr id="31765" name="Oval 21"/>
          <p:cNvSpPr>
            <a:spLocks noChangeArrowheads="1"/>
          </p:cNvSpPr>
          <p:nvPr/>
        </p:nvSpPr>
        <p:spPr bwMode="auto">
          <a:xfrm>
            <a:off x="9007479" y="4549779"/>
            <a:ext cx="869951" cy="869951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8243320" y="1371602"/>
            <a:ext cx="2577080" cy="2244724"/>
            <a:chOff x="8023224" y="1412876"/>
            <a:chExt cx="3101976" cy="2701926"/>
          </a:xfrm>
        </p:grpSpPr>
        <p:sp>
          <p:nvSpPr>
            <p:cNvPr id="31747" name="Freeform 3"/>
            <p:cNvSpPr>
              <a:spLocks/>
            </p:cNvSpPr>
            <p:nvPr/>
          </p:nvSpPr>
          <p:spPr bwMode="auto">
            <a:xfrm>
              <a:off x="8516935" y="1412876"/>
              <a:ext cx="1616075" cy="2381251"/>
            </a:xfrm>
            <a:custGeom>
              <a:avLst/>
              <a:gdLst>
                <a:gd name="T0" fmla="*/ 2147483647 w 1018"/>
                <a:gd name="T1" fmla="*/ 2147483647 h 1500"/>
                <a:gd name="T2" fmla="*/ 2147483647 w 1018"/>
                <a:gd name="T3" fmla="*/ 2147483647 h 1500"/>
                <a:gd name="T4" fmla="*/ 2147483647 w 1018"/>
                <a:gd name="T5" fmla="*/ 2147483647 h 1500"/>
                <a:gd name="T6" fmla="*/ 2147483647 w 1018"/>
                <a:gd name="T7" fmla="*/ 2147483647 h 1500"/>
                <a:gd name="T8" fmla="*/ 2147483647 w 1018"/>
                <a:gd name="T9" fmla="*/ 2147483647 h 1500"/>
                <a:gd name="T10" fmla="*/ 2147483647 w 1018"/>
                <a:gd name="T11" fmla="*/ 2147483647 h 1500"/>
                <a:gd name="T12" fmla="*/ 2147483647 w 1018"/>
                <a:gd name="T13" fmla="*/ 2147483647 h 1500"/>
                <a:gd name="T14" fmla="*/ 2147483647 w 1018"/>
                <a:gd name="T15" fmla="*/ 2147483647 h 1500"/>
                <a:gd name="T16" fmla="*/ 2147483647 w 1018"/>
                <a:gd name="T17" fmla="*/ 2147483647 h 1500"/>
                <a:gd name="T18" fmla="*/ 0 w 1018"/>
                <a:gd name="T19" fmla="*/ 2147483647 h 1500"/>
                <a:gd name="T20" fmla="*/ 2147483647 w 1018"/>
                <a:gd name="T21" fmla="*/ 2147483647 h 1500"/>
                <a:gd name="T22" fmla="*/ 2147483647 w 1018"/>
                <a:gd name="T23" fmla="*/ 2147483647 h 1500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w 1018"/>
                <a:gd name="T37" fmla="*/ 0 h 1500"/>
                <a:gd name="T38" fmla="*/ 1018 w 1018"/>
                <a:gd name="T39" fmla="*/ 1500 h 1500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T36" t="T37" r="T38" b="T39"/>
              <a:pathLst>
                <a:path w="1018" h="1500">
                  <a:moveTo>
                    <a:pt x="636" y="164"/>
                  </a:moveTo>
                  <a:cubicBezTo>
                    <a:pt x="714" y="273"/>
                    <a:pt x="995" y="706"/>
                    <a:pt x="1018" y="842"/>
                  </a:cubicBezTo>
                  <a:cubicBezTo>
                    <a:pt x="963" y="845"/>
                    <a:pt x="797" y="942"/>
                    <a:pt x="772" y="978"/>
                  </a:cubicBezTo>
                  <a:cubicBezTo>
                    <a:pt x="771" y="1024"/>
                    <a:pt x="817" y="1372"/>
                    <a:pt x="691" y="1446"/>
                  </a:cubicBezTo>
                  <a:cubicBezTo>
                    <a:pt x="662" y="1493"/>
                    <a:pt x="626" y="1495"/>
                    <a:pt x="573" y="1500"/>
                  </a:cubicBezTo>
                  <a:cubicBezTo>
                    <a:pt x="531" y="1490"/>
                    <a:pt x="524" y="1490"/>
                    <a:pt x="492" y="1468"/>
                  </a:cubicBezTo>
                  <a:cubicBezTo>
                    <a:pt x="474" y="1442"/>
                    <a:pt x="433" y="1401"/>
                    <a:pt x="406" y="1382"/>
                  </a:cubicBezTo>
                  <a:cubicBezTo>
                    <a:pt x="370" y="1332"/>
                    <a:pt x="390" y="1355"/>
                    <a:pt x="347" y="1312"/>
                  </a:cubicBezTo>
                  <a:cubicBezTo>
                    <a:pt x="276" y="1241"/>
                    <a:pt x="350" y="1294"/>
                    <a:pt x="304" y="1263"/>
                  </a:cubicBezTo>
                  <a:cubicBezTo>
                    <a:pt x="236" y="1164"/>
                    <a:pt x="115" y="1184"/>
                    <a:pt x="0" y="1181"/>
                  </a:cubicBezTo>
                  <a:cubicBezTo>
                    <a:pt x="46" y="1005"/>
                    <a:pt x="460" y="338"/>
                    <a:pt x="566" y="169"/>
                  </a:cubicBezTo>
                  <a:cubicBezTo>
                    <a:pt x="672" y="0"/>
                    <a:pt x="622" y="165"/>
                    <a:pt x="636" y="164"/>
                  </a:cubicBezTo>
                  <a:close/>
                </a:path>
              </a:pathLst>
            </a:custGeom>
            <a:solidFill>
              <a:srgbClr val="C0C0C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31754" name="Freeform 10"/>
            <p:cNvSpPr>
              <a:spLocks/>
            </p:cNvSpPr>
            <p:nvPr/>
          </p:nvSpPr>
          <p:spPr bwMode="auto">
            <a:xfrm>
              <a:off x="8023224" y="1560515"/>
              <a:ext cx="2927351" cy="2554287"/>
            </a:xfrm>
            <a:custGeom>
              <a:avLst/>
              <a:gdLst>
                <a:gd name="T0" fmla="*/ 0 w 1844"/>
                <a:gd name="T1" fmla="*/ 2147483647 h 1609"/>
                <a:gd name="T2" fmla="*/ 2147483647 w 1844"/>
                <a:gd name="T3" fmla="*/ 2147483647 h 1609"/>
                <a:gd name="T4" fmla="*/ 2147483647 w 1844"/>
                <a:gd name="T5" fmla="*/ 0 h 1609"/>
                <a:gd name="T6" fmla="*/ 0 w 1844"/>
                <a:gd name="T7" fmla="*/ 2147483647 h 160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844"/>
                <a:gd name="T13" fmla="*/ 0 h 1609"/>
                <a:gd name="T14" fmla="*/ 1844 w 1844"/>
                <a:gd name="T15" fmla="*/ 1609 h 160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844" h="1609">
                  <a:moveTo>
                    <a:pt x="0" y="1609"/>
                  </a:moveTo>
                  <a:lnTo>
                    <a:pt x="1844" y="1609"/>
                  </a:lnTo>
                  <a:lnTo>
                    <a:pt x="915" y="0"/>
                  </a:lnTo>
                  <a:lnTo>
                    <a:pt x="0" y="1609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31755" name="Oval 11"/>
            <p:cNvSpPr>
              <a:spLocks noChangeArrowheads="1"/>
            </p:cNvSpPr>
            <p:nvPr/>
          </p:nvSpPr>
          <p:spPr bwMode="auto">
            <a:xfrm>
              <a:off x="9145585" y="1916113"/>
              <a:ext cx="179388" cy="17938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6" tIns="45718" rIns="91436" bIns="45718" anchor="ctr"/>
            <a:lstStyle/>
            <a:p>
              <a:endParaRPr lang="en-US"/>
            </a:p>
          </p:txBody>
        </p:sp>
        <p:sp>
          <p:nvSpPr>
            <p:cNvPr id="31756" name="Oval 12"/>
            <p:cNvSpPr>
              <a:spLocks noChangeArrowheads="1"/>
            </p:cNvSpPr>
            <p:nvPr/>
          </p:nvSpPr>
          <p:spPr bwMode="auto">
            <a:xfrm>
              <a:off x="9621837" y="1906589"/>
              <a:ext cx="179388" cy="17938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6" tIns="45718" rIns="91436" bIns="45718" anchor="ctr"/>
            <a:lstStyle/>
            <a:p>
              <a:endParaRPr lang="en-US"/>
            </a:p>
          </p:txBody>
        </p:sp>
        <p:sp>
          <p:nvSpPr>
            <p:cNvPr id="31757" name="Text Box 13"/>
            <p:cNvSpPr txBox="1">
              <a:spLocks noChangeArrowheads="1"/>
            </p:cNvSpPr>
            <p:nvPr/>
          </p:nvSpPr>
          <p:spPr bwMode="auto">
            <a:xfrm>
              <a:off x="9275761" y="1766891"/>
              <a:ext cx="274639" cy="4445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6" tIns="45718" rIns="91436" bIns="45718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…</a:t>
              </a:r>
            </a:p>
          </p:txBody>
        </p:sp>
        <p:sp>
          <p:nvSpPr>
            <p:cNvPr id="31758" name="Oval 14"/>
            <p:cNvSpPr>
              <a:spLocks noChangeArrowheads="1"/>
            </p:cNvSpPr>
            <p:nvPr/>
          </p:nvSpPr>
          <p:spPr bwMode="auto">
            <a:xfrm>
              <a:off x="9869485" y="2955927"/>
              <a:ext cx="179388" cy="179388"/>
            </a:xfrm>
            <a:prstGeom prst="ellipse">
              <a:avLst/>
            </a:prstGeom>
            <a:solidFill>
              <a:srgbClr val="FF9999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6" tIns="45718" rIns="91436" bIns="45718" anchor="ctr"/>
            <a:lstStyle/>
            <a:p>
              <a:endParaRPr lang="en-US"/>
            </a:p>
          </p:txBody>
        </p:sp>
        <p:sp>
          <p:nvSpPr>
            <p:cNvPr id="31759" name="Oval 15"/>
            <p:cNvSpPr>
              <a:spLocks noChangeArrowheads="1"/>
            </p:cNvSpPr>
            <p:nvPr/>
          </p:nvSpPr>
          <p:spPr bwMode="auto">
            <a:xfrm>
              <a:off x="9390061" y="3511550"/>
              <a:ext cx="179388" cy="179388"/>
            </a:xfrm>
            <a:prstGeom prst="ellipse">
              <a:avLst/>
            </a:prstGeom>
            <a:solidFill>
              <a:srgbClr val="FF9999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6" tIns="45718" rIns="91436" bIns="45718" anchor="ctr"/>
            <a:lstStyle/>
            <a:p>
              <a:endParaRPr lang="en-US"/>
            </a:p>
          </p:txBody>
        </p:sp>
        <p:sp>
          <p:nvSpPr>
            <p:cNvPr id="31762" name="Oval 18"/>
            <p:cNvSpPr>
              <a:spLocks noChangeArrowheads="1"/>
            </p:cNvSpPr>
            <p:nvPr/>
          </p:nvSpPr>
          <p:spPr bwMode="auto">
            <a:xfrm>
              <a:off x="9377361" y="1490665"/>
              <a:ext cx="179388" cy="17938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91436" tIns="45718" rIns="91436" bIns="45718" anchor="ctr"/>
            <a:lstStyle/>
            <a:p>
              <a:endParaRPr lang="en-US"/>
            </a:p>
          </p:txBody>
        </p:sp>
        <p:sp>
          <p:nvSpPr>
            <p:cNvPr id="31763" name="Freeform 19"/>
            <p:cNvSpPr>
              <a:spLocks/>
            </p:cNvSpPr>
            <p:nvPr/>
          </p:nvSpPr>
          <p:spPr bwMode="auto">
            <a:xfrm>
              <a:off x="8805861" y="2395539"/>
              <a:ext cx="1181100" cy="557212"/>
            </a:xfrm>
            <a:custGeom>
              <a:avLst/>
              <a:gdLst>
                <a:gd name="T0" fmla="*/ 2147483647 w 744"/>
                <a:gd name="T1" fmla="*/ 0 h 351"/>
                <a:gd name="T2" fmla="*/ 2147483647 w 744"/>
                <a:gd name="T3" fmla="*/ 2147483647 h 351"/>
                <a:gd name="T4" fmla="*/ 2147483647 w 744"/>
                <a:gd name="T5" fmla="*/ 2147483647 h 351"/>
                <a:gd name="T6" fmla="*/ 2147483647 w 744"/>
                <a:gd name="T7" fmla="*/ 2147483647 h 351"/>
                <a:gd name="T8" fmla="*/ 0 w 744"/>
                <a:gd name="T9" fmla="*/ 2147483647 h 35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744"/>
                <a:gd name="T16" fmla="*/ 0 h 351"/>
                <a:gd name="T17" fmla="*/ 744 w 744"/>
                <a:gd name="T18" fmla="*/ 351 h 351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744" h="351">
                  <a:moveTo>
                    <a:pt x="744" y="0"/>
                  </a:moveTo>
                  <a:cubicBezTo>
                    <a:pt x="672" y="25"/>
                    <a:pt x="600" y="51"/>
                    <a:pt x="547" y="105"/>
                  </a:cubicBezTo>
                  <a:cubicBezTo>
                    <a:pt x="494" y="159"/>
                    <a:pt x="485" y="295"/>
                    <a:pt x="428" y="323"/>
                  </a:cubicBezTo>
                  <a:cubicBezTo>
                    <a:pt x="371" y="351"/>
                    <a:pt x="274" y="293"/>
                    <a:pt x="203" y="274"/>
                  </a:cubicBezTo>
                  <a:cubicBezTo>
                    <a:pt x="132" y="255"/>
                    <a:pt x="66" y="233"/>
                    <a:pt x="0" y="211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31764" name="Freeform 20"/>
            <p:cNvSpPr>
              <a:spLocks/>
            </p:cNvSpPr>
            <p:nvPr/>
          </p:nvSpPr>
          <p:spPr bwMode="auto">
            <a:xfrm>
              <a:off x="9061449" y="2127251"/>
              <a:ext cx="747712" cy="293688"/>
            </a:xfrm>
            <a:custGeom>
              <a:avLst/>
              <a:gdLst>
                <a:gd name="T0" fmla="*/ 2147483647 w 471"/>
                <a:gd name="T1" fmla="*/ 0 h 185"/>
                <a:gd name="T2" fmla="*/ 2147483647 w 471"/>
                <a:gd name="T3" fmla="*/ 2147483647 h 185"/>
                <a:gd name="T4" fmla="*/ 0 w 471"/>
                <a:gd name="T5" fmla="*/ 2147483647 h 185"/>
                <a:gd name="T6" fmla="*/ 0 60000 65536"/>
                <a:gd name="T7" fmla="*/ 0 60000 65536"/>
                <a:gd name="T8" fmla="*/ 0 60000 65536"/>
                <a:gd name="T9" fmla="*/ 0 w 471"/>
                <a:gd name="T10" fmla="*/ 0 h 185"/>
                <a:gd name="T11" fmla="*/ 471 w 471"/>
                <a:gd name="T12" fmla="*/ 185 h 18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71" h="185">
                  <a:moveTo>
                    <a:pt x="471" y="0"/>
                  </a:moveTo>
                  <a:cubicBezTo>
                    <a:pt x="394" y="76"/>
                    <a:pt x="317" y="153"/>
                    <a:pt x="239" y="169"/>
                  </a:cubicBezTo>
                  <a:cubicBezTo>
                    <a:pt x="161" y="185"/>
                    <a:pt x="80" y="142"/>
                    <a:pt x="0" y="99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lIns="91436" tIns="45718" rIns="91436" bIns="45718"/>
            <a:lstStyle/>
            <a:p>
              <a:endParaRPr lang="en-US"/>
            </a:p>
          </p:txBody>
        </p:sp>
        <p:sp>
          <p:nvSpPr>
            <p:cNvPr id="31766" name="Text Box 22"/>
            <p:cNvSpPr txBox="1">
              <a:spLocks noChangeArrowheads="1"/>
            </p:cNvSpPr>
            <p:nvPr/>
          </p:nvSpPr>
          <p:spPr bwMode="auto">
            <a:xfrm>
              <a:off x="10299700" y="2495551"/>
              <a:ext cx="825500" cy="4445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6" tIns="45718" rIns="91436" bIns="45718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c </a:t>
              </a:r>
              <a:r>
                <a:rPr lang="en-US">
                  <a:sym typeface="Symbol" pitchFamily="18" charset="2"/>
                </a:rPr>
                <a:t> 3</a:t>
              </a:r>
            </a:p>
          </p:txBody>
        </p:sp>
        <p:sp>
          <p:nvSpPr>
            <p:cNvPr id="31767" name="Text Box 23"/>
            <p:cNvSpPr txBox="1">
              <a:spLocks noChangeArrowheads="1"/>
            </p:cNvSpPr>
            <p:nvPr/>
          </p:nvSpPr>
          <p:spPr bwMode="auto">
            <a:xfrm>
              <a:off x="10172700" y="2100263"/>
              <a:ext cx="825500" cy="4445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6" tIns="45718" rIns="91436" bIns="45718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c </a:t>
              </a:r>
              <a:r>
                <a:rPr lang="en-US">
                  <a:sym typeface="Symbol" pitchFamily="18" charset="2"/>
                </a:rPr>
                <a:t> 2</a:t>
              </a:r>
            </a:p>
          </p:txBody>
        </p:sp>
        <p:sp>
          <p:nvSpPr>
            <p:cNvPr id="31768" name="Text Box 24"/>
            <p:cNvSpPr txBox="1">
              <a:spLocks noChangeArrowheads="1"/>
            </p:cNvSpPr>
            <p:nvPr/>
          </p:nvSpPr>
          <p:spPr bwMode="auto">
            <a:xfrm>
              <a:off x="9972673" y="1722440"/>
              <a:ext cx="825500" cy="44455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1436" tIns="45718" rIns="91436" bIns="45718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c </a:t>
              </a:r>
              <a:r>
                <a:rPr lang="en-US">
                  <a:sym typeface="Symbol" pitchFamily="18" charset="2"/>
                </a:rPr>
                <a:t> 1</a:t>
              </a:r>
            </a:p>
          </p:txBody>
        </p:sp>
      </p:grpSp>
      <p:sp>
        <p:nvSpPr>
          <p:cNvPr id="31769" name="TextBox 26"/>
          <p:cNvSpPr txBox="1">
            <a:spLocks noChangeArrowheads="1"/>
          </p:cNvSpPr>
          <p:nvPr/>
        </p:nvSpPr>
        <p:spPr bwMode="auto">
          <a:xfrm>
            <a:off x="8467725" y="5943600"/>
            <a:ext cx="3724275" cy="9233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32" tIns="45718" rIns="91432" bIns="45718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[Demo: empty grid UCS (L2D5)]</a:t>
            </a:r>
          </a:p>
          <a:p>
            <a:r>
              <a:rPr lang="en-US" dirty="0">
                <a:solidFill>
                  <a:srgbClr val="C00000"/>
                </a:solidFill>
              </a:rPr>
              <a:t>[Demo: maze with deep/shallow water DFS/BFS/UCS (L2D7)]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A705F6AB-3780-41A8-A430-1FFD03D20E4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9408240" y="4855680"/>
              <a:ext cx="1138680" cy="30204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A705F6AB-3780-41A8-A430-1FFD03D20E4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398880" y="4846320"/>
                <a:ext cx="1157400" cy="32076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C61C49B-3C6B-46EC-8156-EA63993A106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401"/>
    </mc:Choice>
    <mc:Fallback>
      <p:transition spd="slow" advTm="934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31746" grpId="0" animBg="1"/>
      <p:bldP spid="31750" grpId="0" animBg="1"/>
      <p:bldP spid="31751" grpId="0"/>
      <p:bldP spid="31752" grpId="0" animBg="1"/>
      <p:bldP spid="31753" grpId="0"/>
      <p:bldP spid="3176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The One Queue</a:t>
            </a:r>
          </a:p>
        </p:txBody>
      </p:sp>
      <p:sp>
        <p:nvSpPr>
          <p:cNvPr id="29711" name="Rectangle 15"/>
          <p:cNvSpPr>
            <a:spLocks noGrp="1" noChangeArrowheads="1"/>
          </p:cNvSpPr>
          <p:nvPr>
            <p:ph idx="1"/>
          </p:nvPr>
        </p:nvSpPr>
        <p:spPr>
          <a:xfrm>
            <a:off x="381000" y="1443036"/>
            <a:ext cx="5842000" cy="4729164"/>
          </a:xfrm>
        </p:spPr>
        <p:txBody>
          <a:bodyPr/>
          <a:lstStyle/>
          <a:p>
            <a:pPr eaLnBrk="1" hangingPunct="1"/>
            <a:r>
              <a:rPr lang="en-US" sz="2800" dirty="0"/>
              <a:t>All these search algorithms are the same except for fringe strategies</a:t>
            </a:r>
          </a:p>
          <a:p>
            <a:pPr lvl="1"/>
            <a:r>
              <a:rPr lang="en-US" sz="2400" dirty="0"/>
              <a:t>Conceptually, all fringes are priority queues (i.e. collections of nodes with attached priorities)</a:t>
            </a:r>
          </a:p>
          <a:p>
            <a:pPr lvl="1"/>
            <a:r>
              <a:rPr lang="en-US" sz="2400" dirty="0"/>
              <a:t>Practically, for DFS and BFS, you can avoid the log(n) overhead from an actual priority queue, by using stacks and queues</a:t>
            </a:r>
          </a:p>
          <a:p>
            <a:pPr lvl="1"/>
            <a:r>
              <a:rPr lang="en-US" sz="2400" dirty="0"/>
              <a:t>Can even code one implementation that takes a variable queuing object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57900" y="1296458"/>
            <a:ext cx="5753099" cy="4474632"/>
          </a:xfrm>
          <a:prstGeom prst="rect">
            <a:avLst/>
          </a:prstGeom>
          <a:noFill/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028E48B-19FE-4899-B476-5AC32DE8D1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603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826"/>
    </mc:Choice>
    <mc:Fallback>
      <p:transition spd="slow" advTm="1198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Search and Models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06400" y="1524000"/>
            <a:ext cx="4699000" cy="4729164"/>
          </a:xfrm>
        </p:spPr>
        <p:txBody>
          <a:bodyPr/>
          <a:lstStyle/>
          <a:p>
            <a:r>
              <a:rPr lang="en-US" dirty="0"/>
              <a:t>Search operates over models of the world</a:t>
            </a:r>
          </a:p>
          <a:p>
            <a:pPr lvl="1"/>
            <a:r>
              <a:rPr lang="en-US" dirty="0"/>
              <a:t>The agent doesn’t actually try all the plans out in the real world!</a:t>
            </a:r>
          </a:p>
          <a:p>
            <a:pPr lvl="1"/>
            <a:r>
              <a:rPr lang="en-US" dirty="0"/>
              <a:t>Planning is all “in simulation”</a:t>
            </a:r>
          </a:p>
          <a:p>
            <a:pPr lvl="1"/>
            <a:r>
              <a:rPr lang="en-US" dirty="0"/>
              <a:t>Your search is only as good as your models…</a:t>
            </a: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65391" y="1532614"/>
            <a:ext cx="6552150" cy="4554771"/>
          </a:xfrm>
          <a:prstGeom prst="rect">
            <a:avLst/>
          </a:prstGeom>
          <a:noFill/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752A6AE-C2CF-4179-886C-1BD8C5AEA62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107"/>
    </mc:Choice>
    <mc:Fallback>
      <p:transition spd="slow" advTm="681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FONTSIZE" val="10"/>
  <p:tag name="DEFAULTWIDTH" val="348"/>
  <p:tag name="DEFAULTHEIGHT" val="20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2.2|1.3|35.1|76.5|3.8|1|1|0.8|1.1|0.7|10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1|0.6|8.2|23.1|1.1|46.5|14|0.6|10.8|9.3|12.6|3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4|7.6|61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"/>
</p:tagLst>
</file>

<file path=ppt/theme/theme1.xml><?xml version="1.0" encoding="utf-8"?>
<a:theme xmlns:a="http://schemas.openxmlformats.org/drawingml/2006/main" name="dan-berkeley-nlp-v1">
  <a:themeElements>
    <a:clrScheme name="dan-berkeley-nlp-v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an-berkeley-nlp-v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an-berkeley-nlp-v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ED4A241252C948A6570CBF597C30C6" ma:contentTypeVersion="3" ma:contentTypeDescription="Create a new document." ma:contentTypeScope="" ma:versionID="e80368974e608db4edbfd3df7d8687b0">
  <xsd:schema xmlns:xsd="http://www.w3.org/2001/XMLSchema" xmlns:xs="http://www.w3.org/2001/XMLSchema" xmlns:p="http://schemas.microsoft.com/office/2006/metadata/properties" xmlns:ns2="2ccdc9e6-d4c0-4e94-abfa-623fd4851f43" targetNamespace="http://schemas.microsoft.com/office/2006/metadata/properties" ma:root="true" ma:fieldsID="a616610b27c1edefad48546d420e63df" ns2:_="">
    <xsd:import namespace="2ccdc9e6-d4c0-4e94-abfa-623fd4851f4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cdc9e6-d4c0-4e94-abfa-623fd4851f4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4B25872-6275-4DC0-9E28-14675926B8C8}"/>
</file>

<file path=customXml/itemProps2.xml><?xml version="1.0" encoding="utf-8"?>
<ds:datastoreItem xmlns:ds="http://schemas.openxmlformats.org/officeDocument/2006/customXml" ds:itemID="{C6FD04F4-56AD-432C-850D-6EB852D8F47C}"/>
</file>

<file path=customXml/itemProps3.xml><?xml version="1.0" encoding="utf-8"?>
<ds:datastoreItem xmlns:ds="http://schemas.openxmlformats.org/officeDocument/2006/customXml" ds:itemID="{A41A9D18-605F-4E1A-BBC4-EFCD2A59E8C9}"/>
</file>

<file path=docProps/app.xml><?xml version="1.0" encoding="utf-8"?>
<Properties xmlns="http://schemas.openxmlformats.org/officeDocument/2006/extended-properties" xmlns:vt="http://schemas.openxmlformats.org/officeDocument/2006/docPropsVTypes">
  <Template>FA12 cs188 lecture 1 -- introduction</Template>
  <TotalTime>37505</TotalTime>
  <Words>481</Words>
  <Application>Microsoft Office PowerPoint</Application>
  <PresentationFormat>Widescreen</PresentationFormat>
  <Paragraphs>157</Paragraphs>
  <Slides>7</Slides>
  <Notes>1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Times New Roman</vt:lpstr>
      <vt:lpstr>Wingdings</vt:lpstr>
      <vt:lpstr>dan-berkeley-nlp-v1</vt:lpstr>
      <vt:lpstr>Uniform Cost Search</vt:lpstr>
      <vt:lpstr>Cost-Sensitive Search</vt:lpstr>
      <vt:lpstr>Uniform Cost Search</vt:lpstr>
      <vt:lpstr>Uniform Cost Search (UCS) Properties</vt:lpstr>
      <vt:lpstr>Uniform Cost Issues</vt:lpstr>
      <vt:lpstr>The One Queue</vt:lpstr>
      <vt:lpstr>Search and Models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294-5: Statistical Natural Language Processing</dc:title>
  <dc:creator>Preferred Customer</dc:creator>
  <cp:lastModifiedBy>Georg Christoph Gutjahr</cp:lastModifiedBy>
  <cp:revision>2004</cp:revision>
  <cp:lastPrinted>2014-01-23T07:59:40Z</cp:lastPrinted>
  <dcterms:created xsi:type="dcterms:W3CDTF">2004-08-27T04:16:05Z</dcterms:created>
  <dcterms:modified xsi:type="dcterms:W3CDTF">2020-10-13T03:29:43Z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0x010100D4ED4A241252C948A6570CBF597C30C6</vt:lpwstr>
  </property>
</Properties>
</file>